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4"/>
  </p:sldMasterIdLst>
  <p:notesMasterIdLst>
    <p:notesMasterId r:id="rId43"/>
  </p:notesMasterIdLst>
  <p:handoutMasterIdLst>
    <p:handoutMasterId r:id="rId44"/>
  </p:handoutMasterIdLst>
  <p:sldIdLst>
    <p:sldId id="257" r:id="rId5"/>
    <p:sldId id="284" r:id="rId6"/>
    <p:sldId id="259" r:id="rId7"/>
    <p:sldId id="260" r:id="rId8"/>
    <p:sldId id="264" r:id="rId9"/>
    <p:sldId id="271" r:id="rId10"/>
    <p:sldId id="274" r:id="rId11"/>
    <p:sldId id="273" r:id="rId12"/>
    <p:sldId id="272" r:id="rId13"/>
    <p:sldId id="270" r:id="rId14"/>
    <p:sldId id="269" r:id="rId15"/>
    <p:sldId id="263" r:id="rId16"/>
    <p:sldId id="268" r:id="rId17"/>
    <p:sldId id="267" r:id="rId18"/>
    <p:sldId id="265" r:id="rId19"/>
    <p:sldId id="266" r:id="rId20"/>
    <p:sldId id="276" r:id="rId21"/>
    <p:sldId id="280" r:id="rId22"/>
    <p:sldId id="279" r:id="rId23"/>
    <p:sldId id="278" r:id="rId24"/>
    <p:sldId id="283" r:id="rId25"/>
    <p:sldId id="282" r:id="rId26"/>
    <p:sldId id="281" r:id="rId27"/>
    <p:sldId id="277" r:id="rId28"/>
    <p:sldId id="285" r:id="rId29"/>
    <p:sldId id="289" r:id="rId30"/>
    <p:sldId id="286" r:id="rId31"/>
    <p:sldId id="292" r:id="rId32"/>
    <p:sldId id="291" r:id="rId33"/>
    <p:sldId id="290" r:id="rId34"/>
    <p:sldId id="288" r:id="rId35"/>
    <p:sldId id="287" r:id="rId36"/>
    <p:sldId id="261" r:id="rId37"/>
    <p:sldId id="297" r:id="rId38"/>
    <p:sldId id="293" r:id="rId39"/>
    <p:sldId id="296" r:id="rId40"/>
    <p:sldId id="295" r:id="rId41"/>
    <p:sldId id="2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F99562-2E29-64DE-B331-BE81D6AE91D2}" name="Melissa Khaira" initials="" userId="S::mkhaira@nmdp.org::d3fa6cb1-bbff-4bd9-b881-f0116da0c951" providerId="AD"/>
  <p188:author id="{20E1D0E3-FA3E-76D9-8382-EFAAEAD84FC1}" name="Claire Spinti" initials="CS" userId="S::cspinti@nmdp.org::7e69fed6-9cee-4c35-8018-90eb6e51d5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5E"/>
    <a:srgbClr val="EEEEEE"/>
    <a:srgbClr val="575757"/>
    <a:srgbClr val="A9A9A9"/>
    <a:srgbClr val="EDEDED"/>
    <a:srgbClr val="8A2066"/>
    <a:srgbClr val="BDCC2A"/>
    <a:srgbClr val="969696"/>
    <a:srgbClr val="0079C1"/>
    <a:srgbClr val="3B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63DC9-39D2-B807-C040-9016714B28D5}" v="2" dt="2024-08-13T15:36:44.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5"/>
    <p:restoredTop sz="94676"/>
  </p:normalViewPr>
  <p:slideViewPr>
    <p:cSldViewPr snapToGrid="0">
      <p:cViewPr varScale="1">
        <p:scale>
          <a:sx n="101" d="100"/>
          <a:sy n="101" d="100"/>
        </p:scale>
        <p:origin x="504"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FA2F66-5B77-94C9-6495-25F8B76534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DM Sans 14pt" pitchFamily="2" charset="77"/>
            </a:endParaRPr>
          </a:p>
        </p:txBody>
      </p:sp>
      <p:sp>
        <p:nvSpPr>
          <p:cNvPr id="3" name="Date Placeholder 2">
            <a:extLst>
              <a:ext uri="{FF2B5EF4-FFF2-40B4-BE49-F238E27FC236}">
                <a16:creationId xmlns:a16="http://schemas.microsoft.com/office/drawing/2014/main" id="{078AF71F-DD69-C9B6-3C90-FE25A4348A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1C38-D11D-FA40-9770-ED9FFED4CBF1}" type="datetimeFigureOut">
              <a:rPr lang="en-US" smtClean="0">
                <a:latin typeface="DM Sans 14pt" pitchFamily="2" charset="77"/>
              </a:rPr>
              <a:t>9/18/2024</a:t>
            </a:fld>
            <a:endParaRPr lang="en-US">
              <a:latin typeface="DM Sans 14pt" pitchFamily="2" charset="77"/>
            </a:endParaRPr>
          </a:p>
        </p:txBody>
      </p:sp>
      <p:sp>
        <p:nvSpPr>
          <p:cNvPr id="4" name="Footer Placeholder 3">
            <a:extLst>
              <a:ext uri="{FF2B5EF4-FFF2-40B4-BE49-F238E27FC236}">
                <a16:creationId xmlns:a16="http://schemas.microsoft.com/office/drawing/2014/main" id="{9E0475A2-C7C6-5556-0BC1-9727AD6D6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DM Sans 14pt" pitchFamily="2" charset="77"/>
            </a:endParaRPr>
          </a:p>
        </p:txBody>
      </p:sp>
      <p:sp>
        <p:nvSpPr>
          <p:cNvPr id="5" name="Slide Number Placeholder 4">
            <a:extLst>
              <a:ext uri="{FF2B5EF4-FFF2-40B4-BE49-F238E27FC236}">
                <a16:creationId xmlns:a16="http://schemas.microsoft.com/office/drawing/2014/main" id="{5856AC4E-3F29-8B53-89F0-566EE2CA0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65E43C-811A-D44C-8803-ECF70D80A9E3}" type="slidenum">
              <a:rPr lang="en-US" smtClean="0">
                <a:latin typeface="DM Sans 14pt" pitchFamily="2" charset="77"/>
              </a:rPr>
              <a:t>‹#›</a:t>
            </a:fld>
            <a:endParaRPr lang="en-US">
              <a:latin typeface="DM Sans 14pt" pitchFamily="2" charset="77"/>
            </a:endParaRPr>
          </a:p>
        </p:txBody>
      </p:sp>
    </p:spTree>
    <p:extLst>
      <p:ext uri="{BB962C8B-B14F-4D97-AF65-F5344CB8AC3E}">
        <p14:creationId xmlns:p14="http://schemas.microsoft.com/office/powerpoint/2010/main" val="130126494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14pt"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14pt" pitchFamily="2" charset="77"/>
              </a:defRPr>
            </a:lvl1pPr>
          </a:lstStyle>
          <a:p>
            <a:fld id="{1230E3E3-C7F8-CA43-8859-11E7EB758893}" type="datetimeFigureOut">
              <a:rPr lang="en-US" smtClean="0"/>
              <a:pPr/>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14pt"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14pt" pitchFamily="2" charset="77"/>
              </a:defRPr>
            </a:lvl1pPr>
          </a:lstStyle>
          <a:p>
            <a:fld id="{B01813AD-83F6-D843-B4B7-678E06E01419}" type="slidenum">
              <a:rPr lang="en-US" smtClean="0"/>
              <a:pPr/>
              <a:t>‹#›</a:t>
            </a:fld>
            <a:endParaRPr lang="en-US"/>
          </a:p>
        </p:txBody>
      </p:sp>
    </p:spTree>
    <p:extLst>
      <p:ext uri="{BB962C8B-B14F-4D97-AF65-F5344CB8AC3E}">
        <p14:creationId xmlns:p14="http://schemas.microsoft.com/office/powerpoint/2010/main" val="347698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14pt" pitchFamily="2" charset="77"/>
        <a:ea typeface="+mn-ea"/>
        <a:cs typeface="+mn-cs"/>
      </a:defRPr>
    </a:lvl1pPr>
    <a:lvl2pPr marL="457200" algn="l" defTabSz="914400" rtl="0" eaLnBrk="1" latinLnBrk="0" hangingPunct="1">
      <a:defRPr sz="1200" b="0" i="0" kern="1200">
        <a:solidFill>
          <a:schemeClr val="tx1"/>
        </a:solidFill>
        <a:latin typeface="DM Sans 14pt" pitchFamily="2" charset="77"/>
        <a:ea typeface="+mn-ea"/>
        <a:cs typeface="+mn-cs"/>
      </a:defRPr>
    </a:lvl2pPr>
    <a:lvl3pPr marL="914400" algn="l" defTabSz="914400" rtl="0" eaLnBrk="1" latinLnBrk="0" hangingPunct="1">
      <a:defRPr sz="1200" b="0" i="0" kern="1200">
        <a:solidFill>
          <a:schemeClr val="tx1"/>
        </a:solidFill>
        <a:latin typeface="DM Sans 14pt" pitchFamily="2" charset="77"/>
        <a:ea typeface="+mn-ea"/>
        <a:cs typeface="+mn-cs"/>
      </a:defRPr>
    </a:lvl3pPr>
    <a:lvl4pPr marL="1371600" algn="l" defTabSz="914400" rtl="0" eaLnBrk="1" latinLnBrk="0" hangingPunct="1">
      <a:defRPr sz="1200" b="0" i="0" kern="1200">
        <a:solidFill>
          <a:schemeClr val="tx1"/>
        </a:solidFill>
        <a:latin typeface="DM Sans 14pt" pitchFamily="2" charset="77"/>
        <a:ea typeface="+mn-ea"/>
        <a:cs typeface="+mn-cs"/>
      </a:defRPr>
    </a:lvl4pPr>
    <a:lvl5pPr marL="1828800" algn="l" defTabSz="914400" rtl="0" eaLnBrk="1" latinLnBrk="0" hangingPunct="1">
      <a:defRPr sz="1200" b="0" i="0" kern="1200">
        <a:solidFill>
          <a:schemeClr val="tx1"/>
        </a:solidFill>
        <a:latin typeface="DM Sans 14p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a:t>
            </a:fld>
            <a:endParaRPr lang="en-US"/>
          </a:p>
        </p:txBody>
      </p:sp>
    </p:spTree>
    <p:extLst>
      <p:ext uri="{BB962C8B-B14F-4D97-AF65-F5344CB8AC3E}">
        <p14:creationId xmlns:p14="http://schemas.microsoft.com/office/powerpoint/2010/main" val="1741866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5E50F2-2EC0-E47C-1E8B-F225671EA9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8" y="-8449"/>
            <a:ext cx="12195776" cy="6874898"/>
          </a:xfrm>
          <a:prstGeom prst="rect">
            <a:avLst/>
          </a:prstGeom>
        </p:spPr>
      </p:pic>
      <p:sp>
        <p:nvSpPr>
          <p:cNvPr id="7" name="Rectangle: Top Corners Rounded 25">
            <a:extLst>
              <a:ext uri="{FF2B5EF4-FFF2-40B4-BE49-F238E27FC236}">
                <a16:creationId xmlns:a16="http://schemas.microsoft.com/office/drawing/2014/main" id="{0D55BFE0-A171-548E-FC57-22FA72B4D2FD}"/>
              </a:ext>
            </a:extLst>
          </p:cNvPr>
          <p:cNvSpPr/>
          <p:nvPr userDrawn="1"/>
        </p:nvSpPr>
        <p:spPr>
          <a:xfrm rot="10800000">
            <a:off x="10945313" y="-1"/>
            <a:ext cx="1246687" cy="5937606"/>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6">
            <a:extLst>
              <a:ext uri="{FF2B5EF4-FFF2-40B4-BE49-F238E27FC236}">
                <a16:creationId xmlns:a16="http://schemas.microsoft.com/office/drawing/2014/main" id="{18406169-3512-BB2A-B290-06C88975DFBB}"/>
              </a:ext>
            </a:extLst>
          </p:cNvPr>
          <p:cNvSpPr/>
          <p:nvPr userDrawn="1"/>
        </p:nvSpPr>
        <p:spPr>
          <a:xfrm rot="10800000">
            <a:off x="9698622" y="0"/>
            <a:ext cx="1246687" cy="1038623"/>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Top Corners Rounded 7">
            <a:extLst>
              <a:ext uri="{FF2B5EF4-FFF2-40B4-BE49-F238E27FC236}">
                <a16:creationId xmlns:a16="http://schemas.microsoft.com/office/drawing/2014/main" id="{16786F96-5188-29CD-4838-EA9926A8D909}"/>
              </a:ext>
            </a:extLst>
          </p:cNvPr>
          <p:cNvSpPr/>
          <p:nvPr userDrawn="1"/>
        </p:nvSpPr>
        <p:spPr>
          <a:xfrm>
            <a:off x="9698626" y="2279924"/>
            <a:ext cx="1246687" cy="4578076"/>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8">
            <a:extLst>
              <a:ext uri="{FF2B5EF4-FFF2-40B4-BE49-F238E27FC236}">
                <a16:creationId xmlns:a16="http://schemas.microsoft.com/office/drawing/2014/main" id="{C4803770-1F33-D571-72F3-C16873F4697A}"/>
              </a:ext>
            </a:extLst>
          </p:cNvPr>
          <p:cNvSpPr/>
          <p:nvPr userDrawn="1"/>
        </p:nvSpPr>
        <p:spPr>
          <a:xfrm rot="10800000">
            <a:off x="8457325" y="-4"/>
            <a:ext cx="1246687" cy="2484165"/>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Top Corners Rounded 9">
            <a:extLst>
              <a:ext uri="{FF2B5EF4-FFF2-40B4-BE49-F238E27FC236}">
                <a16:creationId xmlns:a16="http://schemas.microsoft.com/office/drawing/2014/main" id="{A3363324-560A-19CD-CCE7-CCF2AE35B5B8}"/>
              </a:ext>
            </a:extLst>
          </p:cNvPr>
          <p:cNvSpPr/>
          <p:nvPr userDrawn="1"/>
        </p:nvSpPr>
        <p:spPr>
          <a:xfrm>
            <a:off x="8457325" y="4953043"/>
            <a:ext cx="1246687" cy="1904957"/>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10">
            <a:extLst>
              <a:ext uri="{FF2B5EF4-FFF2-40B4-BE49-F238E27FC236}">
                <a16:creationId xmlns:a16="http://schemas.microsoft.com/office/drawing/2014/main" id="{4161750B-93A7-3415-4261-3F44837187AC}"/>
              </a:ext>
            </a:extLst>
          </p:cNvPr>
          <p:cNvSpPr/>
          <p:nvPr userDrawn="1"/>
        </p:nvSpPr>
        <p:spPr>
          <a:xfrm>
            <a:off x="8457325" y="2484163"/>
            <a:ext cx="1246687" cy="2468880"/>
          </a:xfrm>
          <a:prstGeom prst="round2SameRect">
            <a:avLst>
              <a:gd name="adj1" fmla="val 50000"/>
              <a:gd name="adj2" fmla="val 5000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Freeform: Shape 55">
            <a:extLst>
              <a:ext uri="{FF2B5EF4-FFF2-40B4-BE49-F238E27FC236}">
                <a16:creationId xmlns:a16="http://schemas.microsoft.com/office/drawing/2014/main" id="{5FF5C465-953B-1173-42EB-1C9849A924A5}"/>
              </a:ext>
            </a:extLst>
          </p:cNvPr>
          <p:cNvSpPr/>
          <p:nvPr userDrawn="1"/>
        </p:nvSpPr>
        <p:spPr>
          <a:xfrm>
            <a:off x="9704012" y="1038625"/>
            <a:ext cx="1241299" cy="1241299"/>
          </a:xfrm>
          <a:custGeom>
            <a:avLst/>
            <a:gdLst>
              <a:gd name="connsiteX0" fmla="*/ 620650 w 1241299"/>
              <a:gd name="connsiteY0" fmla="*/ 1241300 h 1241299"/>
              <a:gd name="connsiteX1" fmla="*/ 0 w 1241299"/>
              <a:gd name="connsiteY1" fmla="*/ 620650 h 1241299"/>
              <a:gd name="connsiteX2" fmla="*/ 620650 w 1241299"/>
              <a:gd name="connsiteY2" fmla="*/ 0 h 1241299"/>
              <a:gd name="connsiteX3" fmla="*/ 1241300 w 1241299"/>
              <a:gd name="connsiteY3" fmla="*/ 620650 h 1241299"/>
              <a:gd name="connsiteX4" fmla="*/ 620650 w 1241299"/>
              <a:gd name="connsiteY4" fmla="*/ 1241300 h 1241299"/>
              <a:gd name="connsiteX5" fmla="*/ 620650 w 1241299"/>
              <a:gd name="connsiteY5" fmla="*/ 44414 h 1241299"/>
              <a:gd name="connsiteX6" fmla="*/ 44414 w 1241299"/>
              <a:gd name="connsiteY6" fmla="*/ 620650 h 1241299"/>
              <a:gd name="connsiteX7" fmla="*/ 620650 w 1241299"/>
              <a:gd name="connsiteY7" fmla="*/ 1196886 h 1241299"/>
              <a:gd name="connsiteX8" fmla="*/ 1196886 w 1241299"/>
              <a:gd name="connsiteY8" fmla="*/ 620650 h 1241299"/>
              <a:gd name="connsiteX9" fmla="*/ 620650 w 1241299"/>
              <a:gd name="connsiteY9" fmla="*/ 44414 h 124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99" h="1241299">
                <a:moveTo>
                  <a:pt x="620650" y="1241300"/>
                </a:moveTo>
                <a:cubicBezTo>
                  <a:pt x="278411" y="1241300"/>
                  <a:pt x="0" y="962889"/>
                  <a:pt x="0" y="620650"/>
                </a:cubicBezTo>
                <a:cubicBezTo>
                  <a:pt x="0" y="278411"/>
                  <a:pt x="278411" y="0"/>
                  <a:pt x="620650" y="0"/>
                </a:cubicBezTo>
                <a:cubicBezTo>
                  <a:pt x="962889" y="0"/>
                  <a:pt x="1241300" y="278411"/>
                  <a:pt x="1241300" y="620650"/>
                </a:cubicBezTo>
                <a:cubicBezTo>
                  <a:pt x="1241300" y="962889"/>
                  <a:pt x="962889" y="1241300"/>
                  <a:pt x="620650" y="1241300"/>
                </a:cubicBezTo>
                <a:close/>
                <a:moveTo>
                  <a:pt x="620650" y="44414"/>
                </a:moveTo>
                <a:cubicBezTo>
                  <a:pt x="302902" y="44414"/>
                  <a:pt x="44414" y="302902"/>
                  <a:pt x="44414" y="620650"/>
                </a:cubicBezTo>
                <a:cubicBezTo>
                  <a:pt x="44414" y="938398"/>
                  <a:pt x="302902" y="1196886"/>
                  <a:pt x="620650" y="1196886"/>
                </a:cubicBezTo>
                <a:cubicBezTo>
                  <a:pt x="938398" y="1196886"/>
                  <a:pt x="1196886" y="938398"/>
                  <a:pt x="1196886" y="620650"/>
                </a:cubicBezTo>
                <a:cubicBezTo>
                  <a:pt x="1196886" y="302902"/>
                  <a:pt x="938398" y="44414"/>
                  <a:pt x="620650" y="44414"/>
                </a:cubicBezTo>
                <a:close/>
              </a:path>
            </a:pathLst>
          </a:custGeom>
          <a:solidFill>
            <a:schemeClr val="bg1"/>
          </a:solidFill>
          <a:ln w="12635" cap="flat">
            <a:noFill/>
            <a:prstDash val="solid"/>
            <a:miter/>
          </a:ln>
        </p:spPr>
        <p:txBody>
          <a:bodyPr rtlCol="0" anchor="ctr"/>
          <a:lstStyle/>
          <a:p>
            <a:endParaRPr lang="en-US" noProof="0"/>
          </a:p>
        </p:txBody>
      </p:sp>
      <p:sp>
        <p:nvSpPr>
          <p:cNvPr id="50" name="Graphic 60">
            <a:extLst>
              <a:ext uri="{FF2B5EF4-FFF2-40B4-BE49-F238E27FC236}">
                <a16:creationId xmlns:a16="http://schemas.microsoft.com/office/drawing/2014/main" id="{90A09C4E-D5A0-8E72-95F8-93DE0082F44D}"/>
              </a:ext>
            </a:extLst>
          </p:cNvPr>
          <p:cNvSpPr/>
          <p:nvPr userDrawn="1"/>
        </p:nvSpPr>
        <p:spPr>
          <a:xfrm>
            <a:off x="10945313" y="5937605"/>
            <a:ext cx="1246687" cy="1874579"/>
          </a:xfrm>
          <a:custGeom>
            <a:avLst/>
            <a:gdLst>
              <a:gd name="connsiteX0" fmla="*/ 966026 w 966025"/>
              <a:gd name="connsiteY0" fmla="*/ 1452563 h 1452562"/>
              <a:gd name="connsiteX1" fmla="*/ 0 w 966025"/>
              <a:gd name="connsiteY1" fmla="*/ 1452563 h 1452562"/>
              <a:gd name="connsiteX2" fmla="*/ 0 w 966025"/>
              <a:gd name="connsiteY2" fmla="*/ 483013 h 1452562"/>
              <a:gd name="connsiteX3" fmla="*/ 483013 w 966025"/>
              <a:gd name="connsiteY3" fmla="*/ 0 h 1452562"/>
              <a:gd name="connsiteX4" fmla="*/ 966026 w 966025"/>
              <a:gd name="connsiteY4" fmla="*/ 483013 h 1452562"/>
              <a:gd name="connsiteX5" fmla="*/ 966026 w 966025"/>
              <a:gd name="connsiteY5" fmla="*/ 1452563 h 1452562"/>
              <a:gd name="connsiteX6" fmla="*/ 33338 w 966025"/>
              <a:gd name="connsiteY6" fmla="*/ 1419225 h 1452562"/>
              <a:gd name="connsiteX7" fmla="*/ 932688 w 966025"/>
              <a:gd name="connsiteY7" fmla="*/ 1419225 h 1452562"/>
              <a:gd name="connsiteX8" fmla="*/ 932688 w 966025"/>
              <a:gd name="connsiteY8" fmla="*/ 483013 h 1452562"/>
              <a:gd name="connsiteX9" fmla="*/ 483013 w 966025"/>
              <a:gd name="connsiteY9" fmla="*/ 33338 h 1452562"/>
              <a:gd name="connsiteX10" fmla="*/ 33338 w 966025"/>
              <a:gd name="connsiteY10" fmla="*/ 483013 h 1452562"/>
              <a:gd name="connsiteX11" fmla="*/ 33338 w 966025"/>
              <a:gd name="connsiteY11" fmla="*/ 1419225 h 145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025" h="1452562">
                <a:moveTo>
                  <a:pt x="966026" y="1452563"/>
                </a:moveTo>
                <a:lnTo>
                  <a:pt x="0" y="1452563"/>
                </a:lnTo>
                <a:lnTo>
                  <a:pt x="0" y="483013"/>
                </a:lnTo>
                <a:cubicBezTo>
                  <a:pt x="0" y="216694"/>
                  <a:pt x="216694" y="0"/>
                  <a:pt x="483013" y="0"/>
                </a:cubicBezTo>
                <a:cubicBezTo>
                  <a:pt x="749332" y="0"/>
                  <a:pt x="966026" y="216694"/>
                  <a:pt x="966026" y="483013"/>
                </a:cubicBezTo>
                <a:lnTo>
                  <a:pt x="966026" y="1452563"/>
                </a:lnTo>
                <a:close/>
                <a:moveTo>
                  <a:pt x="33338" y="1419225"/>
                </a:moveTo>
                <a:lnTo>
                  <a:pt x="932688" y="1419225"/>
                </a:lnTo>
                <a:lnTo>
                  <a:pt x="932688" y="483013"/>
                </a:lnTo>
                <a:cubicBezTo>
                  <a:pt x="932688" y="235077"/>
                  <a:pt x="730949" y="33338"/>
                  <a:pt x="483013" y="33338"/>
                </a:cubicBezTo>
                <a:cubicBezTo>
                  <a:pt x="235077" y="33338"/>
                  <a:pt x="33338" y="235077"/>
                  <a:pt x="33338" y="483013"/>
                </a:cubicBezTo>
                <a:lnTo>
                  <a:pt x="33338" y="1419225"/>
                </a:lnTo>
                <a:close/>
              </a:path>
            </a:pathLst>
          </a:custGeom>
          <a:solidFill>
            <a:schemeClr val="bg1"/>
          </a:solidFill>
          <a:ln w="9525" cap="flat">
            <a:noFill/>
            <a:prstDash val="solid"/>
            <a:miter/>
          </a:ln>
        </p:spPr>
        <p:txBody>
          <a:bodyPr rtlCol="0" anchor="ctr"/>
          <a:lstStyle/>
          <a:p>
            <a:endParaRPr lang="en-US" noProof="0"/>
          </a:p>
        </p:txBody>
      </p:sp>
      <p:sp>
        <p:nvSpPr>
          <p:cNvPr id="4" name="Text Placeholder 2">
            <a:extLst>
              <a:ext uri="{FF2B5EF4-FFF2-40B4-BE49-F238E27FC236}">
                <a16:creationId xmlns:a16="http://schemas.microsoft.com/office/drawing/2014/main" id="{2F413D30-6DDD-2A50-F348-683825BF6A6A}"/>
              </a:ext>
            </a:extLst>
          </p:cNvPr>
          <p:cNvSpPr>
            <a:spLocks noGrp="1"/>
          </p:cNvSpPr>
          <p:nvPr>
            <p:ph type="body" sz="quarter" idx="13"/>
          </p:nvPr>
        </p:nvSpPr>
        <p:spPr>
          <a:xfrm>
            <a:off x="479425" y="5816090"/>
            <a:ext cx="5616575" cy="280205"/>
          </a:xfrm>
        </p:spPr>
        <p:txBody>
          <a:bodyPr/>
          <a:lstStyle>
            <a:lvl1pPr marL="0" indent="0">
              <a:buNone/>
              <a:defRPr sz="1600">
                <a:solidFill>
                  <a:schemeClr val="bg2"/>
                </a:solidFill>
              </a:defRPr>
            </a:lvl1pPr>
            <a:lvl2pPr>
              <a:defRPr sz="1600">
                <a:solidFill>
                  <a:schemeClr val="bg2"/>
                </a:solidFill>
              </a:defRPr>
            </a:lvl2pPr>
            <a:lvl3pPr>
              <a:defRPr sz="1600">
                <a:solidFill>
                  <a:schemeClr val="bg2"/>
                </a:solidFill>
              </a:defRPr>
            </a:lvl3pPr>
            <a:lvl4pPr>
              <a:defRPr sz="1100">
                <a:solidFill>
                  <a:schemeClr val="bg2"/>
                </a:solidFill>
              </a:defRPr>
            </a:lvl4pPr>
            <a:lvl5pPr>
              <a:defRPr sz="1800">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noProof="0"/>
              <a:t>Click to edit Master text styles</a:t>
            </a:r>
          </a:p>
        </p:txBody>
      </p:sp>
      <p:sp>
        <p:nvSpPr>
          <p:cNvPr id="6" name="Text Placeholder 1">
            <a:extLst>
              <a:ext uri="{FF2B5EF4-FFF2-40B4-BE49-F238E27FC236}">
                <a16:creationId xmlns:a16="http://schemas.microsoft.com/office/drawing/2014/main" id="{8E4E3149-D3D8-5584-30EB-29621C72F574}"/>
              </a:ext>
            </a:extLst>
          </p:cNvPr>
          <p:cNvSpPr>
            <a:spLocks noGrp="1"/>
          </p:cNvSpPr>
          <p:nvPr>
            <p:ph type="body" sz="quarter" idx="14"/>
          </p:nvPr>
        </p:nvSpPr>
        <p:spPr>
          <a:xfrm>
            <a:off x="479425" y="4735830"/>
            <a:ext cx="5616575" cy="332399"/>
          </a:xfrm>
        </p:spPr>
        <p:txBody>
          <a:bodyPr/>
          <a:lstStyle>
            <a:lvl1pPr marL="0" indent="0">
              <a:lnSpc>
                <a:spcPct val="90000"/>
              </a:lnSpc>
              <a:spcAft>
                <a:spcPts val="3000"/>
              </a:spcAft>
              <a:buNone/>
              <a:defRPr sz="2400">
                <a:solidFill>
                  <a:schemeClr val="bg2"/>
                </a:solidFill>
                <a:latin typeface="Lora Medium" pitchFamily="2" charset="77"/>
              </a:defRPr>
            </a:lvl1pPr>
            <a:lvl2pPr>
              <a:defRPr sz="1600">
                <a:solidFill>
                  <a:schemeClr val="bg2"/>
                </a:solidFill>
              </a:defRPr>
            </a:lvl2pPr>
            <a:lvl3pPr>
              <a:defRPr sz="1600">
                <a:solidFill>
                  <a:schemeClr val="bg2"/>
                </a:solidFill>
              </a:defRPr>
            </a:lvl3pPr>
            <a:lvl4pPr>
              <a:defRPr sz="1100">
                <a:solidFill>
                  <a:schemeClr val="bg2"/>
                </a:solidFill>
              </a:defRPr>
            </a:lvl4pPr>
            <a:lvl5pPr>
              <a:defRPr sz="1800">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noProof="0"/>
              <a:t>Click to edit Master text styles</a:t>
            </a:r>
          </a:p>
        </p:txBody>
      </p:sp>
      <p:sp>
        <p:nvSpPr>
          <p:cNvPr id="47" name="Title 1">
            <a:extLst>
              <a:ext uri="{FF2B5EF4-FFF2-40B4-BE49-F238E27FC236}">
                <a16:creationId xmlns:a16="http://schemas.microsoft.com/office/drawing/2014/main" id="{1F49285C-71F7-9FD1-5754-B9C338720495}"/>
              </a:ext>
            </a:extLst>
          </p:cNvPr>
          <p:cNvSpPr>
            <a:spLocks noGrp="1"/>
          </p:cNvSpPr>
          <p:nvPr>
            <p:ph type="title" hasCustomPrompt="1"/>
          </p:nvPr>
        </p:nvSpPr>
        <p:spPr>
          <a:xfrm>
            <a:off x="479425" y="1826460"/>
            <a:ext cx="7323454" cy="2839111"/>
          </a:xfrm>
        </p:spPr>
        <p:txBody>
          <a:bodyPr anchor="b">
            <a:spAutoFit/>
          </a:bodyPr>
          <a:lstStyle>
            <a:lvl1pPr>
              <a:spcAft>
                <a:spcPts val="1000"/>
              </a:spcAft>
              <a:defRPr sz="6800">
                <a:solidFill>
                  <a:schemeClr val="bg2"/>
                </a:solidFill>
              </a:defRPr>
            </a:lvl1pPr>
          </a:lstStyle>
          <a:p>
            <a:r>
              <a:rPr lang="en-US" noProof="0"/>
              <a:t>Presentation cover title of three lines long</a:t>
            </a:r>
          </a:p>
        </p:txBody>
      </p:sp>
      <p:pic>
        <p:nvPicPr>
          <p:cNvPr id="2" name="Picture 1" descr="A white text on a black background&#10;&#10;Description automatically generated">
            <a:extLst>
              <a:ext uri="{FF2B5EF4-FFF2-40B4-BE49-F238E27FC236}">
                <a16:creationId xmlns:a16="http://schemas.microsoft.com/office/drawing/2014/main" id="{F56F8264-4DED-D53D-7F1A-B1601887AF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0694" y="568223"/>
            <a:ext cx="1835307" cy="611769"/>
          </a:xfrm>
          <a:prstGeom prst="rect">
            <a:avLst/>
          </a:prstGeom>
        </p:spPr>
      </p:pic>
    </p:spTree>
    <p:extLst>
      <p:ext uri="{BB962C8B-B14F-4D97-AF65-F5344CB8AC3E}">
        <p14:creationId xmlns:p14="http://schemas.microsoft.com/office/powerpoint/2010/main" val="335605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Custom Photo">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A9517B-D277-1443-ACE0-3A8E262285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402" y="-56090"/>
            <a:ext cx="12364804" cy="6970181"/>
          </a:xfrm>
          <a:prstGeom prst="rect">
            <a:avLst/>
          </a:prstGeom>
        </p:spPr>
      </p:pic>
      <p:sp>
        <p:nvSpPr>
          <p:cNvPr id="11" name="Round Same-side Corner of Rectangle 87">
            <a:extLst>
              <a:ext uri="{FF2B5EF4-FFF2-40B4-BE49-F238E27FC236}">
                <a16:creationId xmlns:a16="http://schemas.microsoft.com/office/drawing/2014/main" id="{CB1FF4CE-D8DD-596A-E25A-C54863390852}"/>
              </a:ext>
            </a:extLst>
          </p:cNvPr>
          <p:cNvSpPr/>
          <p:nvPr userDrawn="1"/>
        </p:nvSpPr>
        <p:spPr>
          <a:xfrm rot="5400000">
            <a:off x="-778726" y="-1460201"/>
            <a:ext cx="6270133" cy="8680836"/>
          </a:xfrm>
          <a:prstGeom prst="round2SameRect">
            <a:avLst>
              <a:gd name="adj1" fmla="val 50000"/>
              <a:gd name="adj2" fmla="val 0"/>
            </a:avLst>
          </a:prstGeom>
          <a:solidFill>
            <a:srgbClr val="0079C1"/>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4" name="Title 1">
            <a:extLst>
              <a:ext uri="{FF2B5EF4-FFF2-40B4-BE49-F238E27FC236}">
                <a16:creationId xmlns:a16="http://schemas.microsoft.com/office/drawing/2014/main" id="{014A0DAB-D3A5-25FD-D72F-A5C923A35CAA}"/>
              </a:ext>
            </a:extLst>
          </p:cNvPr>
          <p:cNvSpPr>
            <a:spLocks noGrp="1"/>
          </p:cNvSpPr>
          <p:nvPr>
            <p:ph type="title" hasCustomPrompt="1"/>
          </p:nvPr>
        </p:nvSpPr>
        <p:spPr>
          <a:xfrm>
            <a:off x="479425" y="730250"/>
            <a:ext cx="5083175" cy="2008883"/>
          </a:xfrm>
        </p:spPr>
        <p:txBody>
          <a:bodyPr>
            <a:spAutoFit/>
          </a:bodyPr>
          <a:lstStyle>
            <a:lvl1pPr>
              <a:lnSpc>
                <a:spcPct val="90000"/>
              </a:lnSpc>
              <a:defRPr sz="7200">
                <a:solidFill>
                  <a:schemeClr val="bg1"/>
                </a:solidFill>
              </a:defRPr>
            </a:lvl1pPr>
          </a:lstStyle>
          <a:p>
            <a:r>
              <a:rPr lang="en-US" noProof="0"/>
              <a:t>Divider slide</a:t>
            </a:r>
          </a:p>
        </p:txBody>
      </p:sp>
      <p:pic>
        <p:nvPicPr>
          <p:cNvPr id="2" name="Picture 1" descr="A white text on a black background&#10;&#10;Description automatically generated">
            <a:extLst>
              <a:ext uri="{FF2B5EF4-FFF2-40B4-BE49-F238E27FC236}">
                <a16:creationId xmlns:a16="http://schemas.microsoft.com/office/drawing/2014/main" id="{09760FFE-6916-570D-465E-EB6B1D9258B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7" name="Picture Placeholder 15">
            <a:extLst>
              <a:ext uri="{FF2B5EF4-FFF2-40B4-BE49-F238E27FC236}">
                <a16:creationId xmlns:a16="http://schemas.microsoft.com/office/drawing/2014/main" id="{BC8C4F96-F81A-9AFF-6C02-795E2B2975FC}"/>
              </a:ext>
            </a:extLst>
          </p:cNvPr>
          <p:cNvSpPr>
            <a:spLocks noGrp="1"/>
          </p:cNvSpPr>
          <p:nvPr>
            <p:ph type="pic" sz="quarter" idx="12" hasCustomPrompt="1"/>
          </p:nvPr>
        </p:nvSpPr>
        <p:spPr>
          <a:xfrm>
            <a:off x="6696758" y="-254851"/>
            <a:ext cx="6270133" cy="6270133"/>
          </a:xfrm>
          <a:prstGeom prst="ellipse">
            <a:avLst/>
          </a:prstGeom>
          <a:solidFill>
            <a:schemeClr val="bg1">
              <a:lumMod val="85000"/>
            </a:schemeClr>
          </a:solidFill>
        </p:spPr>
        <p:txBody>
          <a:bodyPr vert="horz" wrap="none" lIns="0" tIns="0" rIns="0" bIns="0" rtlCol="0" anchor="ctr">
            <a:noAutofit/>
          </a:bodyPr>
          <a:lstStyle>
            <a:lvl1pPr marL="0" indent="0">
              <a:buNone/>
              <a:defRPr lang="en-US" sz="2000" dirty="0">
                <a:solidFill>
                  <a:srgbClr val="00355E"/>
                </a:solidFill>
                <a:latin typeface="+mj-lt"/>
              </a:defRPr>
            </a:lvl1pPr>
          </a:lstStyle>
          <a:p>
            <a:pPr lvl="0" algn="ctr"/>
            <a:r>
              <a:rPr lang="en-US" noProof="0"/>
              <a:t>PICTURE PLACEHOLDER</a:t>
            </a:r>
          </a:p>
        </p:txBody>
      </p:sp>
      <p:sp>
        <p:nvSpPr>
          <p:cNvPr id="3" name="Footer Placeholder 3">
            <a:extLst>
              <a:ext uri="{FF2B5EF4-FFF2-40B4-BE49-F238E27FC236}">
                <a16:creationId xmlns:a16="http://schemas.microsoft.com/office/drawing/2014/main" id="{5AEBE516-F951-8602-A59A-02868C0DD045}"/>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bg1"/>
                </a:solidFill>
                <a:latin typeface="+mn-lt"/>
              </a:defRPr>
            </a:lvl1pPr>
          </a:lstStyle>
          <a:p>
            <a:r>
              <a:rPr lang="en-US"/>
              <a:t>nmdp.org</a:t>
            </a:r>
          </a:p>
        </p:txBody>
      </p:sp>
      <p:sp>
        <p:nvSpPr>
          <p:cNvPr id="4" name="Slide Number Placeholder 4">
            <a:extLst>
              <a:ext uri="{FF2B5EF4-FFF2-40B4-BE49-F238E27FC236}">
                <a16:creationId xmlns:a16="http://schemas.microsoft.com/office/drawing/2014/main" id="{539FE509-F5A5-5E7B-AFB8-51B632C082E8}"/>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bg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75557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Title and text</a:t>
            </a:r>
            <a:endParaRPr lang="en-US" noProof="0"/>
          </a:p>
        </p:txBody>
      </p:sp>
      <p:sp>
        <p:nvSpPr>
          <p:cNvPr id="5" name="Text Placeholder 2">
            <a:extLst>
              <a:ext uri="{FF2B5EF4-FFF2-40B4-BE49-F238E27FC236}">
                <a16:creationId xmlns:a16="http://schemas.microsoft.com/office/drawing/2014/main" id="{73DE316E-B527-5B85-1CBE-4BD8C43DB28C}"/>
              </a:ext>
            </a:extLst>
          </p:cNvPr>
          <p:cNvSpPr>
            <a:spLocks noGrp="1"/>
          </p:cNvSpPr>
          <p:nvPr>
            <p:ph type="body" sz="quarter" idx="12"/>
          </p:nvPr>
        </p:nvSpPr>
        <p:spPr>
          <a:xfrm>
            <a:off x="479424" y="1554480"/>
            <a:ext cx="11233149" cy="4286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3">
            <a:extLst>
              <a:ext uri="{FF2B5EF4-FFF2-40B4-BE49-F238E27FC236}">
                <a16:creationId xmlns:a16="http://schemas.microsoft.com/office/drawing/2014/main" id="{C2C35D47-0429-F83F-4E0D-1F2BC6174598}"/>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9" name="Slide Number Placeholder 4">
            <a:extLst>
              <a:ext uri="{FF2B5EF4-FFF2-40B4-BE49-F238E27FC236}">
                <a16:creationId xmlns:a16="http://schemas.microsoft.com/office/drawing/2014/main" id="{7CBD9B60-89CD-4EBB-63C9-C39CF6F7F11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grpSp>
        <p:nvGrpSpPr>
          <p:cNvPr id="3" name="Group 2">
            <a:extLst>
              <a:ext uri="{FF2B5EF4-FFF2-40B4-BE49-F238E27FC236}">
                <a16:creationId xmlns:a16="http://schemas.microsoft.com/office/drawing/2014/main" id="{747B677F-57B6-2980-4627-B898E9D59AB1}"/>
              </a:ext>
            </a:extLst>
          </p:cNvPr>
          <p:cNvGrpSpPr>
            <a:grpSpLocks noChangeAspect="1"/>
          </p:cNvGrpSpPr>
          <p:nvPr userDrawn="1"/>
        </p:nvGrpSpPr>
        <p:grpSpPr>
          <a:xfrm>
            <a:off x="7099816" y="6283732"/>
            <a:ext cx="5195006" cy="557784"/>
            <a:chOff x="6308975" y="6198820"/>
            <a:chExt cx="5985847" cy="642696"/>
          </a:xfrm>
        </p:grpSpPr>
        <p:sp>
          <p:nvSpPr>
            <p:cNvPr id="4" name="Rectangle: Top Corners Rounded 27">
              <a:extLst>
                <a:ext uri="{FF2B5EF4-FFF2-40B4-BE49-F238E27FC236}">
                  <a16:creationId xmlns:a16="http://schemas.microsoft.com/office/drawing/2014/main" id="{364C7ECA-EABC-514D-F3FD-FBEC848E9CAD}"/>
                </a:ext>
              </a:extLst>
            </p:cNvPr>
            <p:cNvSpPr/>
            <p:nvPr userDrawn="1"/>
          </p:nvSpPr>
          <p:spPr>
            <a:xfrm rot="5400000">
              <a:off x="8845987" y="4348670"/>
              <a:ext cx="642292" cy="4343400"/>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28">
              <a:extLst>
                <a:ext uri="{FF2B5EF4-FFF2-40B4-BE49-F238E27FC236}">
                  <a16:creationId xmlns:a16="http://schemas.microsoft.com/office/drawing/2014/main" id="{4DA35DD2-F787-26D9-9CAD-E8E00F555C1F}"/>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69F7A38-2436-5466-6537-0558E71CCD61}"/>
                </a:ext>
              </a:extLst>
            </p:cNvPr>
            <p:cNvSpPr/>
            <p:nvPr userDrawn="1"/>
          </p:nvSpPr>
          <p:spPr>
            <a:xfrm>
              <a:off x="6308975" y="6198820"/>
              <a:ext cx="642293" cy="642696"/>
            </a:xfrm>
            <a:prstGeom prst="ellipse">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solidFill>
                    <a:schemeClr val="bg2"/>
                  </a:solidFill>
                </a:rPr>
                <a:t>.</a:t>
              </a:r>
              <a:endParaRPr lang="en-US">
                <a:solidFill>
                  <a:schemeClr val="bg2"/>
                </a:solidFill>
              </a:endParaRPr>
            </a:p>
          </p:txBody>
        </p:sp>
      </p:grpSp>
    </p:spTree>
    <p:extLst>
      <p:ext uri="{BB962C8B-B14F-4D97-AF65-F5344CB8AC3E}">
        <p14:creationId xmlns:p14="http://schemas.microsoft.com/office/powerpoint/2010/main" val="299154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brand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Co-branding body page</a:t>
            </a:r>
            <a:endParaRPr lang="en-US" noProof="0"/>
          </a:p>
        </p:txBody>
      </p:sp>
      <p:sp>
        <p:nvSpPr>
          <p:cNvPr id="5" name="Text Placeholder 2">
            <a:extLst>
              <a:ext uri="{FF2B5EF4-FFF2-40B4-BE49-F238E27FC236}">
                <a16:creationId xmlns:a16="http://schemas.microsoft.com/office/drawing/2014/main" id="{73DE316E-B527-5B85-1CBE-4BD8C43DB28C}"/>
              </a:ext>
            </a:extLst>
          </p:cNvPr>
          <p:cNvSpPr>
            <a:spLocks noGrp="1"/>
          </p:cNvSpPr>
          <p:nvPr>
            <p:ph type="body" sz="quarter" idx="12"/>
          </p:nvPr>
        </p:nvSpPr>
        <p:spPr>
          <a:xfrm>
            <a:off x="479424" y="1554480"/>
            <a:ext cx="11233149" cy="4286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3">
            <a:extLst>
              <a:ext uri="{FF2B5EF4-FFF2-40B4-BE49-F238E27FC236}">
                <a16:creationId xmlns:a16="http://schemas.microsoft.com/office/drawing/2014/main" id="{C2C35D47-0429-F83F-4E0D-1F2BC6174598}"/>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9" name="Slide Number Placeholder 4">
            <a:extLst>
              <a:ext uri="{FF2B5EF4-FFF2-40B4-BE49-F238E27FC236}">
                <a16:creationId xmlns:a16="http://schemas.microsoft.com/office/drawing/2014/main" id="{7CBD9B60-89CD-4EBB-63C9-C39CF6F7F11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
        <p:nvSpPr>
          <p:cNvPr id="3" name="Picture Placeholder 1">
            <a:extLst>
              <a:ext uri="{FF2B5EF4-FFF2-40B4-BE49-F238E27FC236}">
                <a16:creationId xmlns:a16="http://schemas.microsoft.com/office/drawing/2014/main" id="{92861E88-3DE6-A5BC-5CEA-AF1BEA28C804}"/>
              </a:ext>
            </a:extLst>
          </p:cNvPr>
          <p:cNvSpPr>
            <a:spLocks noGrp="1"/>
          </p:cNvSpPr>
          <p:nvPr>
            <p:ph type="pic" sz="quarter" idx="13" hasCustomPrompt="1"/>
          </p:nvPr>
        </p:nvSpPr>
        <p:spPr>
          <a:xfrm>
            <a:off x="1615419" y="6055360"/>
            <a:ext cx="1350000" cy="79697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grpSp>
        <p:nvGrpSpPr>
          <p:cNvPr id="4" name="Group 3">
            <a:extLst>
              <a:ext uri="{FF2B5EF4-FFF2-40B4-BE49-F238E27FC236}">
                <a16:creationId xmlns:a16="http://schemas.microsoft.com/office/drawing/2014/main" id="{F2DF70BB-3122-9FB6-9D85-D079D1FA3D18}"/>
              </a:ext>
            </a:extLst>
          </p:cNvPr>
          <p:cNvGrpSpPr>
            <a:grpSpLocks noChangeAspect="1"/>
          </p:cNvGrpSpPr>
          <p:nvPr userDrawn="1"/>
        </p:nvGrpSpPr>
        <p:grpSpPr>
          <a:xfrm>
            <a:off x="7099816" y="6283732"/>
            <a:ext cx="5195006" cy="557784"/>
            <a:chOff x="6308975" y="6198820"/>
            <a:chExt cx="5985847" cy="642696"/>
          </a:xfrm>
        </p:grpSpPr>
        <p:sp>
          <p:nvSpPr>
            <p:cNvPr id="6" name="Rectangle: Top Corners Rounded 27">
              <a:extLst>
                <a:ext uri="{FF2B5EF4-FFF2-40B4-BE49-F238E27FC236}">
                  <a16:creationId xmlns:a16="http://schemas.microsoft.com/office/drawing/2014/main" id="{9BD359B5-39AE-F482-F5F1-BB1E81689BD6}"/>
                </a:ext>
              </a:extLst>
            </p:cNvPr>
            <p:cNvSpPr/>
            <p:nvPr userDrawn="1"/>
          </p:nvSpPr>
          <p:spPr>
            <a:xfrm rot="5400000">
              <a:off x="8845987" y="4348670"/>
              <a:ext cx="642292" cy="4343400"/>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28">
              <a:extLst>
                <a:ext uri="{FF2B5EF4-FFF2-40B4-BE49-F238E27FC236}">
                  <a16:creationId xmlns:a16="http://schemas.microsoft.com/office/drawing/2014/main" id="{B0FE898C-EA70-BC47-3B9C-A5FEB6C62813}"/>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68FD3DE-6F43-3943-B653-376FB1C8E4E4}"/>
                </a:ext>
              </a:extLst>
            </p:cNvPr>
            <p:cNvSpPr/>
            <p:nvPr userDrawn="1"/>
          </p:nvSpPr>
          <p:spPr>
            <a:xfrm>
              <a:off x="6308975" y="6198820"/>
              <a:ext cx="642293" cy="642696"/>
            </a:xfrm>
            <a:prstGeom prst="ellipse">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solidFill>
                    <a:schemeClr val="bg2"/>
                  </a:solidFill>
                </a:rPr>
                <a:t>.</a:t>
              </a:r>
              <a:endParaRPr lang="en-US">
                <a:solidFill>
                  <a:schemeClr val="bg2"/>
                </a:solidFill>
              </a:endParaRPr>
            </a:p>
          </p:txBody>
        </p:sp>
      </p:grpSp>
    </p:spTree>
    <p:extLst>
      <p:ext uri="{BB962C8B-B14F-4D97-AF65-F5344CB8AC3E}">
        <p14:creationId xmlns:p14="http://schemas.microsoft.com/office/powerpoint/2010/main" val="42561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a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Title and text</a:t>
            </a:r>
            <a:endParaRPr lang="en-US" noProof="0"/>
          </a:p>
        </p:txBody>
      </p:sp>
      <p:sp>
        <p:nvSpPr>
          <p:cNvPr id="5" name="Text Placeholder 2">
            <a:extLst>
              <a:ext uri="{FF2B5EF4-FFF2-40B4-BE49-F238E27FC236}">
                <a16:creationId xmlns:a16="http://schemas.microsoft.com/office/drawing/2014/main" id="{A8303E28-966C-7EC5-9157-E4B20BEF8DED}"/>
              </a:ext>
            </a:extLst>
          </p:cNvPr>
          <p:cNvSpPr>
            <a:spLocks noGrp="1"/>
          </p:cNvSpPr>
          <p:nvPr>
            <p:ph type="body" sz="quarter" idx="12"/>
          </p:nvPr>
        </p:nvSpPr>
        <p:spPr>
          <a:xfrm>
            <a:off x="479424" y="1554480"/>
            <a:ext cx="11233149" cy="4286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3">
            <a:extLst>
              <a:ext uri="{FF2B5EF4-FFF2-40B4-BE49-F238E27FC236}">
                <a16:creationId xmlns:a16="http://schemas.microsoft.com/office/drawing/2014/main" id="{4CF7C050-6D7A-E431-D7FB-D3EC55D2FEBB}"/>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9" name="Slide Number Placeholder 4">
            <a:extLst>
              <a:ext uri="{FF2B5EF4-FFF2-40B4-BE49-F238E27FC236}">
                <a16:creationId xmlns:a16="http://schemas.microsoft.com/office/drawing/2014/main" id="{AFDFA350-27B3-C6FA-6E4E-DF44097BA36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12225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hite + FG">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62EB8F-82DB-4C03-591A-0D9F66DCEA80}"/>
              </a:ext>
            </a:extLst>
          </p:cNvPr>
          <p:cNvGrpSpPr>
            <a:grpSpLocks noChangeAspect="1"/>
          </p:cNvGrpSpPr>
          <p:nvPr userDrawn="1"/>
        </p:nvGrpSpPr>
        <p:grpSpPr>
          <a:xfrm>
            <a:off x="7099816" y="6283732"/>
            <a:ext cx="5195006" cy="557784"/>
            <a:chOff x="6308975" y="6198820"/>
            <a:chExt cx="5985847" cy="642696"/>
          </a:xfrm>
        </p:grpSpPr>
        <p:sp>
          <p:nvSpPr>
            <p:cNvPr id="5" name="Rectangle: Top Corners Rounded 27">
              <a:extLst>
                <a:ext uri="{FF2B5EF4-FFF2-40B4-BE49-F238E27FC236}">
                  <a16:creationId xmlns:a16="http://schemas.microsoft.com/office/drawing/2014/main" id="{CE25F06F-A199-5502-169C-7BBBD3D97E6D}"/>
                </a:ext>
              </a:extLst>
            </p:cNvPr>
            <p:cNvSpPr/>
            <p:nvPr userDrawn="1"/>
          </p:nvSpPr>
          <p:spPr>
            <a:xfrm rot="5400000">
              <a:off x="8845987" y="4348670"/>
              <a:ext cx="642292" cy="4343400"/>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Top Corners Rounded 28">
              <a:extLst>
                <a:ext uri="{FF2B5EF4-FFF2-40B4-BE49-F238E27FC236}">
                  <a16:creationId xmlns:a16="http://schemas.microsoft.com/office/drawing/2014/main" id="{EE36E83B-29B1-AE82-4130-A8687F9FC34E}"/>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Oval 6">
              <a:extLst>
                <a:ext uri="{FF2B5EF4-FFF2-40B4-BE49-F238E27FC236}">
                  <a16:creationId xmlns:a16="http://schemas.microsoft.com/office/drawing/2014/main" id="{ABA2EF5E-A169-8D64-2AFD-53D77B4D8EE1}"/>
                </a:ext>
              </a:extLst>
            </p:cNvPr>
            <p:cNvSpPr/>
            <p:nvPr userDrawn="1"/>
          </p:nvSpPr>
          <p:spPr>
            <a:xfrm>
              <a:off x="6308975" y="6198820"/>
              <a:ext cx="642293" cy="642696"/>
            </a:xfrm>
            <a:prstGeom prst="ellipse">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Title and text</a:t>
            </a:r>
            <a:endParaRPr lang="en-US" noProof="0"/>
          </a:p>
        </p:txBody>
      </p:sp>
      <p:sp>
        <p:nvSpPr>
          <p:cNvPr id="9" name="Text Placeholder 2">
            <a:extLst>
              <a:ext uri="{FF2B5EF4-FFF2-40B4-BE49-F238E27FC236}">
                <a16:creationId xmlns:a16="http://schemas.microsoft.com/office/drawing/2014/main" id="{D775CAA2-2357-C3B2-010F-28BB3556A92F}"/>
              </a:ext>
            </a:extLst>
          </p:cNvPr>
          <p:cNvSpPr>
            <a:spLocks noGrp="1"/>
          </p:cNvSpPr>
          <p:nvPr>
            <p:ph type="body" sz="quarter" idx="12"/>
          </p:nvPr>
        </p:nvSpPr>
        <p:spPr>
          <a:xfrm>
            <a:off x="479424" y="1554480"/>
            <a:ext cx="11233149" cy="4286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3">
            <a:extLst>
              <a:ext uri="{FF2B5EF4-FFF2-40B4-BE49-F238E27FC236}">
                <a16:creationId xmlns:a16="http://schemas.microsoft.com/office/drawing/2014/main" id="{80613182-F44D-9E88-AF4F-25B02C3C5636}"/>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3" name="Slide Number Placeholder 4">
            <a:extLst>
              <a:ext uri="{FF2B5EF4-FFF2-40B4-BE49-F238E27FC236}">
                <a16:creationId xmlns:a16="http://schemas.microsoft.com/office/drawing/2014/main" id="{E5B09B2D-868B-667A-B971-30379CDF2729}"/>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69560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Gray + FG">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724ED4-2940-86A2-48BE-0808F9EE1F83}"/>
              </a:ext>
            </a:extLst>
          </p:cNvPr>
          <p:cNvGrpSpPr>
            <a:grpSpLocks noChangeAspect="1"/>
          </p:cNvGrpSpPr>
          <p:nvPr userDrawn="1"/>
        </p:nvGrpSpPr>
        <p:grpSpPr>
          <a:xfrm>
            <a:off x="7099816" y="6283732"/>
            <a:ext cx="5195006" cy="557784"/>
            <a:chOff x="6308975" y="6198820"/>
            <a:chExt cx="5985847" cy="642696"/>
          </a:xfrm>
        </p:grpSpPr>
        <p:sp>
          <p:nvSpPr>
            <p:cNvPr id="9" name="Rectangle: Top Corners Rounded 27">
              <a:extLst>
                <a:ext uri="{FF2B5EF4-FFF2-40B4-BE49-F238E27FC236}">
                  <a16:creationId xmlns:a16="http://schemas.microsoft.com/office/drawing/2014/main" id="{B4A6145A-9E97-EBE7-36D7-70643EFACAAC}"/>
                </a:ext>
              </a:extLst>
            </p:cNvPr>
            <p:cNvSpPr/>
            <p:nvPr userDrawn="1"/>
          </p:nvSpPr>
          <p:spPr>
            <a:xfrm rot="5400000">
              <a:off x="8845987" y="4348670"/>
              <a:ext cx="642292" cy="4343400"/>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28">
              <a:extLst>
                <a:ext uri="{FF2B5EF4-FFF2-40B4-BE49-F238E27FC236}">
                  <a16:creationId xmlns:a16="http://schemas.microsoft.com/office/drawing/2014/main" id="{0660E51E-AF70-7AE6-911A-E6B94C2D768A}"/>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B63434BC-3CEB-3356-D7C6-5C557FFB9BC4}"/>
                </a:ext>
              </a:extLst>
            </p:cNvPr>
            <p:cNvSpPr/>
            <p:nvPr userDrawn="1"/>
          </p:nvSpPr>
          <p:spPr>
            <a:xfrm>
              <a:off x="6308975" y="6198820"/>
              <a:ext cx="642293" cy="642696"/>
            </a:xfrm>
            <a:prstGeom prst="ellipse">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Title and text</a:t>
            </a:r>
            <a:endParaRPr lang="en-US" noProof="0"/>
          </a:p>
        </p:txBody>
      </p:sp>
      <p:sp>
        <p:nvSpPr>
          <p:cNvPr id="5" name="Text Placeholder 2">
            <a:extLst>
              <a:ext uri="{FF2B5EF4-FFF2-40B4-BE49-F238E27FC236}">
                <a16:creationId xmlns:a16="http://schemas.microsoft.com/office/drawing/2014/main" id="{CF190FC9-D964-0C99-8DF3-2A544CA0CBC5}"/>
              </a:ext>
            </a:extLst>
          </p:cNvPr>
          <p:cNvSpPr>
            <a:spLocks noGrp="1"/>
          </p:cNvSpPr>
          <p:nvPr>
            <p:ph type="body" sz="quarter" idx="12"/>
          </p:nvPr>
        </p:nvSpPr>
        <p:spPr>
          <a:xfrm>
            <a:off x="479424" y="1554480"/>
            <a:ext cx="11233149" cy="4286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3">
            <a:extLst>
              <a:ext uri="{FF2B5EF4-FFF2-40B4-BE49-F238E27FC236}">
                <a16:creationId xmlns:a16="http://schemas.microsoft.com/office/drawing/2014/main" id="{6FFEFF20-89CB-7134-1E18-328EEA1931E4}"/>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3" name="Slide Number Placeholder 4">
            <a:extLst>
              <a:ext uri="{FF2B5EF4-FFF2-40B4-BE49-F238E27FC236}">
                <a16:creationId xmlns:a16="http://schemas.microsoft.com/office/drawing/2014/main" id="{6C9956B8-7CCD-9F75-93D0-23F9790B84F9}"/>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47033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hite">
    <p:bg>
      <p:bgPr>
        <a:solidFill>
          <a:schemeClr val="bg1"/>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CEE298CE-59C6-9F03-26A7-10AF28870E09}"/>
              </a:ext>
            </a:extLst>
          </p:cNvPr>
          <p:cNvSpPr>
            <a:spLocks noGrp="1"/>
          </p:cNvSpPr>
          <p:nvPr>
            <p:ph type="body" sz="quarter" idx="16"/>
          </p:nvPr>
        </p:nvSpPr>
        <p:spPr>
          <a:xfrm>
            <a:off x="6672577" y="2286000"/>
            <a:ext cx="5040000" cy="31877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2">
            <a:extLst>
              <a:ext uri="{FF2B5EF4-FFF2-40B4-BE49-F238E27FC236}">
                <a16:creationId xmlns:a16="http://schemas.microsoft.com/office/drawing/2014/main" id="{29E3A9B6-AB52-7DB4-5C77-F45D32CAE33B}"/>
              </a:ext>
            </a:extLst>
          </p:cNvPr>
          <p:cNvSpPr>
            <a:spLocks noGrp="1"/>
          </p:cNvSpPr>
          <p:nvPr>
            <p:ph type="body" sz="quarter" idx="12"/>
          </p:nvPr>
        </p:nvSpPr>
        <p:spPr>
          <a:xfrm>
            <a:off x="479425" y="2286000"/>
            <a:ext cx="5040000" cy="31877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
            <a:extLst>
              <a:ext uri="{FF2B5EF4-FFF2-40B4-BE49-F238E27FC236}">
                <a16:creationId xmlns:a16="http://schemas.microsoft.com/office/drawing/2014/main" id="{A419B770-AF94-5CD3-3F46-8E458C77D879}"/>
              </a:ext>
            </a:extLst>
          </p:cNvPr>
          <p:cNvSpPr>
            <a:spLocks noGrp="1"/>
          </p:cNvSpPr>
          <p:nvPr>
            <p:ph type="body" sz="quarter" idx="15"/>
          </p:nvPr>
        </p:nvSpPr>
        <p:spPr>
          <a:xfrm>
            <a:off x="479425" y="1339850"/>
            <a:ext cx="11233150"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noProof="0"/>
              <a:t>Title and text</a:t>
            </a:r>
          </a:p>
        </p:txBody>
      </p:sp>
      <p:sp>
        <p:nvSpPr>
          <p:cNvPr id="10" name="Footer Placeholder 3">
            <a:extLst>
              <a:ext uri="{FF2B5EF4-FFF2-40B4-BE49-F238E27FC236}">
                <a16:creationId xmlns:a16="http://schemas.microsoft.com/office/drawing/2014/main" id="{29E78894-8DD1-DC49-DC89-9599C53BE123}"/>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A62218DB-AB1F-1462-8B01-504AE00F2DDD}"/>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grpSp>
        <p:nvGrpSpPr>
          <p:cNvPr id="3" name="Group 2">
            <a:extLst>
              <a:ext uri="{FF2B5EF4-FFF2-40B4-BE49-F238E27FC236}">
                <a16:creationId xmlns:a16="http://schemas.microsoft.com/office/drawing/2014/main" id="{A49C9B96-BFFE-A2DD-1FC4-6B01F697E3EA}"/>
              </a:ext>
            </a:extLst>
          </p:cNvPr>
          <p:cNvGrpSpPr>
            <a:grpSpLocks noChangeAspect="1"/>
          </p:cNvGrpSpPr>
          <p:nvPr userDrawn="1"/>
        </p:nvGrpSpPr>
        <p:grpSpPr>
          <a:xfrm>
            <a:off x="7099816" y="6283732"/>
            <a:ext cx="5195006" cy="557784"/>
            <a:chOff x="6308975" y="6198820"/>
            <a:chExt cx="5985847" cy="642696"/>
          </a:xfrm>
        </p:grpSpPr>
        <p:sp>
          <p:nvSpPr>
            <p:cNvPr id="4" name="Rectangle: Top Corners Rounded 27">
              <a:extLst>
                <a:ext uri="{FF2B5EF4-FFF2-40B4-BE49-F238E27FC236}">
                  <a16:creationId xmlns:a16="http://schemas.microsoft.com/office/drawing/2014/main" id="{A6A27016-EE5A-0284-47E3-29D752B6DC78}"/>
                </a:ext>
              </a:extLst>
            </p:cNvPr>
            <p:cNvSpPr/>
            <p:nvPr userDrawn="1"/>
          </p:nvSpPr>
          <p:spPr>
            <a:xfrm rot="5400000">
              <a:off x="8845987" y="4348670"/>
              <a:ext cx="642292" cy="4343400"/>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28">
              <a:extLst>
                <a:ext uri="{FF2B5EF4-FFF2-40B4-BE49-F238E27FC236}">
                  <a16:creationId xmlns:a16="http://schemas.microsoft.com/office/drawing/2014/main" id="{DD9A840A-BAE9-B5EA-9D54-209718AA9278}"/>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FC9744-2947-D4FC-5620-51B4A1787C25}"/>
                </a:ext>
              </a:extLst>
            </p:cNvPr>
            <p:cNvSpPr/>
            <p:nvPr userDrawn="1"/>
          </p:nvSpPr>
          <p:spPr>
            <a:xfrm>
              <a:off x="6308975" y="6198820"/>
              <a:ext cx="642293" cy="642696"/>
            </a:xfrm>
            <a:prstGeom prst="ellipse">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solidFill>
                    <a:schemeClr val="bg2"/>
                  </a:solidFill>
                </a:rPr>
                <a:t>.</a:t>
              </a:r>
              <a:endParaRPr lang="en-US">
                <a:solidFill>
                  <a:schemeClr val="bg2"/>
                </a:solidFill>
              </a:endParaRPr>
            </a:p>
          </p:txBody>
        </p:sp>
      </p:grpSp>
    </p:spTree>
    <p:extLst>
      <p:ext uri="{BB962C8B-B14F-4D97-AF65-F5344CB8AC3E}">
        <p14:creationId xmlns:p14="http://schemas.microsoft.com/office/powerpoint/2010/main" val="405884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e/Bar/Line Chart">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3822E2D5-C88A-CB1B-2450-41DE3AA06B20}"/>
              </a:ext>
            </a:extLst>
          </p:cNvPr>
          <p:cNvSpPr/>
          <p:nvPr userDrawn="1"/>
        </p:nvSpPr>
        <p:spPr>
          <a:xfrm>
            <a:off x="6096001" y="476251"/>
            <a:ext cx="5422392" cy="5425742"/>
          </a:xfrm>
          <a:prstGeom prst="roundRect">
            <a:avLst>
              <a:gd name="adj" fmla="val 3685"/>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Chart Placeholder 9">
            <a:extLst>
              <a:ext uri="{FF2B5EF4-FFF2-40B4-BE49-F238E27FC236}">
                <a16:creationId xmlns:a16="http://schemas.microsoft.com/office/drawing/2014/main" id="{4607F87A-679D-9A49-085A-06E19CCC4582}"/>
              </a:ext>
            </a:extLst>
          </p:cNvPr>
          <p:cNvSpPr>
            <a:spLocks noGrp="1"/>
          </p:cNvSpPr>
          <p:nvPr>
            <p:ph type="chart" sz="quarter" idx="13" hasCustomPrompt="1"/>
          </p:nvPr>
        </p:nvSpPr>
        <p:spPr>
          <a:xfrm>
            <a:off x="6356097" y="865022"/>
            <a:ext cx="4902200" cy="4648200"/>
          </a:xfrm>
        </p:spPr>
        <p:txBody>
          <a:bodyPr anchor="ctr">
            <a:noAutofit/>
          </a:bodyPr>
          <a:lstStyle>
            <a:lvl1pPr marL="0" indent="0" algn="ctr">
              <a:buNone/>
              <a:defRPr sz="1800">
                <a:solidFill>
                  <a:schemeClr val="tx2"/>
                </a:solidFill>
                <a:latin typeface="+mn-lt"/>
              </a:defRPr>
            </a:lvl1pPr>
          </a:lstStyle>
          <a:p>
            <a:r>
              <a:rPr lang="en-US" noProof="0"/>
              <a:t>SELECT YOUR CHART HERE</a:t>
            </a:r>
          </a:p>
        </p:txBody>
      </p:sp>
      <p:grpSp>
        <p:nvGrpSpPr>
          <p:cNvPr id="6" name="Group 5">
            <a:extLst>
              <a:ext uri="{FF2B5EF4-FFF2-40B4-BE49-F238E27FC236}">
                <a16:creationId xmlns:a16="http://schemas.microsoft.com/office/drawing/2014/main" id="{E2CF05A3-9B1E-F9BF-AFA6-CF16B4A91AF1}"/>
              </a:ext>
            </a:extLst>
          </p:cNvPr>
          <p:cNvGrpSpPr>
            <a:grpSpLocks noChangeAspect="1"/>
          </p:cNvGrpSpPr>
          <p:nvPr userDrawn="1"/>
        </p:nvGrpSpPr>
        <p:grpSpPr>
          <a:xfrm>
            <a:off x="7086590" y="6283732"/>
            <a:ext cx="5208232" cy="557784"/>
            <a:chOff x="6293735" y="6198821"/>
            <a:chExt cx="6001086" cy="642696"/>
          </a:xfrm>
        </p:grpSpPr>
        <p:sp>
          <p:nvSpPr>
            <p:cNvPr id="12" name="Rectangle: Top Corners Rounded 27">
              <a:extLst>
                <a:ext uri="{FF2B5EF4-FFF2-40B4-BE49-F238E27FC236}">
                  <a16:creationId xmlns:a16="http://schemas.microsoft.com/office/drawing/2014/main" id="{358CB703-F32B-D6E4-4049-0F0298036D0B}"/>
                </a:ext>
              </a:extLst>
            </p:cNvPr>
            <p:cNvSpPr/>
            <p:nvPr userDrawn="1"/>
          </p:nvSpPr>
          <p:spPr>
            <a:xfrm rot="5400000">
              <a:off x="6644076" y="5848884"/>
              <a:ext cx="642292" cy="1342974"/>
            </a:xfrm>
            <a:prstGeom prst="round2SameRect">
              <a:avLst>
                <a:gd name="adj1" fmla="val 50000"/>
                <a:gd name="adj2" fmla="val 5000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Top Corners Rounded 28">
              <a:extLst>
                <a:ext uri="{FF2B5EF4-FFF2-40B4-BE49-F238E27FC236}">
                  <a16:creationId xmlns:a16="http://schemas.microsoft.com/office/drawing/2014/main" id="{F5F58A6E-66A0-5692-4756-745A681B0200}"/>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Oval 13">
              <a:extLst>
                <a:ext uri="{FF2B5EF4-FFF2-40B4-BE49-F238E27FC236}">
                  <a16:creationId xmlns:a16="http://schemas.microsoft.com/office/drawing/2014/main" id="{5B1AFF32-5C10-D1F6-E15C-3AC91C74517C}"/>
                </a:ext>
              </a:extLst>
            </p:cNvPr>
            <p:cNvSpPr/>
            <p:nvPr userDrawn="1"/>
          </p:nvSpPr>
          <p:spPr>
            <a:xfrm>
              <a:off x="7678826" y="6198821"/>
              <a:ext cx="642293" cy="642696"/>
            </a:xfrm>
            <a:prstGeom prst="ellipse">
              <a:avLst/>
            </a:prstGeom>
            <a:noFill/>
            <a:ln w="44450">
              <a:solidFill>
                <a:srgbClr val="00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7" name="Text Placeholder 2">
            <a:extLst>
              <a:ext uri="{FF2B5EF4-FFF2-40B4-BE49-F238E27FC236}">
                <a16:creationId xmlns:a16="http://schemas.microsoft.com/office/drawing/2014/main" id="{EA7AC48B-7ACF-F283-506A-2E0A223C1E7C}"/>
              </a:ext>
            </a:extLst>
          </p:cNvPr>
          <p:cNvSpPr>
            <a:spLocks noGrp="1"/>
          </p:cNvSpPr>
          <p:nvPr>
            <p:ph type="body" sz="quarter" idx="16"/>
          </p:nvPr>
        </p:nvSpPr>
        <p:spPr>
          <a:xfrm>
            <a:off x="479425" y="2417763"/>
            <a:ext cx="4225925" cy="318025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1">
            <a:extLst>
              <a:ext uri="{FF2B5EF4-FFF2-40B4-BE49-F238E27FC236}">
                <a16:creationId xmlns:a16="http://schemas.microsoft.com/office/drawing/2014/main" id="{5E89E94A-8991-B029-AA17-3FA7953FD8A4}"/>
              </a:ext>
            </a:extLst>
          </p:cNvPr>
          <p:cNvSpPr>
            <a:spLocks noGrp="1"/>
          </p:cNvSpPr>
          <p:nvPr>
            <p:ph type="body" sz="quarter" idx="14"/>
          </p:nvPr>
        </p:nvSpPr>
        <p:spPr>
          <a:xfrm>
            <a:off x="479425" y="1340085"/>
            <a:ext cx="5068968" cy="332399"/>
          </a:xfrm>
        </p:spPr>
        <p:txBody>
          <a:bodyPr/>
          <a:lstStyle>
            <a:lvl1pPr marL="0" indent="0">
              <a:lnSpc>
                <a:spcPct val="90000"/>
              </a:lnSpc>
              <a:spcAft>
                <a:spcPts val="1000"/>
              </a:spcAft>
              <a:buNone/>
              <a:defRPr sz="2400">
                <a:latin typeface="Lora Medium" pitchFamily="2" charset="77"/>
              </a:defRPr>
            </a:lvl1pPr>
            <a:lvl4pPr marL="0">
              <a:spcAft>
                <a:spcPts val="500"/>
              </a:spcAft>
              <a:defRPr sz="1100">
                <a:solidFill>
                  <a:schemeClr val="accent1"/>
                </a:solidFill>
              </a:defRPr>
            </a:lvl4pPr>
          </a:lstStyle>
          <a:p>
            <a:pPr lvl="0"/>
            <a:r>
              <a:rPr lang="en-US" noProof="0"/>
              <a:t>Click to edit Master text styles</a:t>
            </a:r>
          </a:p>
        </p:txBody>
      </p:sp>
      <p:sp>
        <p:nvSpPr>
          <p:cNvPr id="2" name="Title 1">
            <a:extLst>
              <a:ext uri="{FF2B5EF4-FFF2-40B4-BE49-F238E27FC236}">
                <a16:creationId xmlns:a16="http://schemas.microsoft.com/office/drawing/2014/main" id="{8C524858-C314-0237-CF95-A1A9493FEF58}"/>
              </a:ext>
            </a:extLst>
          </p:cNvPr>
          <p:cNvSpPr>
            <a:spLocks noGrp="1"/>
          </p:cNvSpPr>
          <p:nvPr>
            <p:ph type="title" hasCustomPrompt="1"/>
          </p:nvPr>
        </p:nvSpPr>
        <p:spPr>
          <a:xfrm>
            <a:off x="479425" y="476250"/>
            <a:ext cx="5068968" cy="758797"/>
          </a:xfrm>
        </p:spPr>
        <p:txBody>
          <a:bodyPr/>
          <a:lstStyle/>
          <a:p>
            <a:r>
              <a:rPr lang="en-US" noProof="0"/>
              <a:t>Chart slide</a:t>
            </a:r>
          </a:p>
        </p:txBody>
      </p:sp>
      <p:sp>
        <p:nvSpPr>
          <p:cNvPr id="11" name="Footer Placeholder 3">
            <a:extLst>
              <a:ext uri="{FF2B5EF4-FFF2-40B4-BE49-F238E27FC236}">
                <a16:creationId xmlns:a16="http://schemas.microsoft.com/office/drawing/2014/main" id="{8F00C6CE-C579-DFBE-1E58-521AC0924410}"/>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5" name="Slide Number Placeholder 4">
            <a:extLst>
              <a:ext uri="{FF2B5EF4-FFF2-40B4-BE49-F238E27FC236}">
                <a16:creationId xmlns:a16="http://schemas.microsoft.com/office/drawing/2014/main" id="{A9653318-A44D-4B92-43EF-EA0FAEBC8413}"/>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49537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x 3 Chart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B2B4F0-1766-C80D-AE02-7E7DC258B712}"/>
              </a:ext>
            </a:extLst>
          </p:cNvPr>
          <p:cNvGrpSpPr>
            <a:grpSpLocks noChangeAspect="1"/>
          </p:cNvGrpSpPr>
          <p:nvPr userDrawn="1"/>
        </p:nvGrpSpPr>
        <p:grpSpPr>
          <a:xfrm>
            <a:off x="7086590" y="6283732"/>
            <a:ext cx="5208232" cy="557784"/>
            <a:chOff x="6293735" y="6198821"/>
            <a:chExt cx="6001086" cy="642696"/>
          </a:xfrm>
        </p:grpSpPr>
        <p:sp>
          <p:nvSpPr>
            <p:cNvPr id="9" name="Rectangle: Top Corners Rounded 27">
              <a:extLst>
                <a:ext uri="{FF2B5EF4-FFF2-40B4-BE49-F238E27FC236}">
                  <a16:creationId xmlns:a16="http://schemas.microsoft.com/office/drawing/2014/main" id="{AA152DAB-D871-9AE7-13D0-565174A36CCB}"/>
                </a:ext>
              </a:extLst>
            </p:cNvPr>
            <p:cNvSpPr/>
            <p:nvPr userDrawn="1"/>
          </p:nvSpPr>
          <p:spPr>
            <a:xfrm rot="5400000">
              <a:off x="6644076" y="5848884"/>
              <a:ext cx="642292" cy="1342974"/>
            </a:xfrm>
            <a:prstGeom prst="round2SameRect">
              <a:avLst>
                <a:gd name="adj1" fmla="val 50000"/>
                <a:gd name="adj2" fmla="val 5000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28">
              <a:extLst>
                <a:ext uri="{FF2B5EF4-FFF2-40B4-BE49-F238E27FC236}">
                  <a16:creationId xmlns:a16="http://schemas.microsoft.com/office/drawing/2014/main" id="{D68DBB12-6A00-2C85-1B9D-2DA752BCA8F6}"/>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8EF21BD0-4E35-3915-0133-910F92BFA5C7}"/>
                </a:ext>
              </a:extLst>
            </p:cNvPr>
            <p:cNvSpPr/>
            <p:nvPr userDrawn="1"/>
          </p:nvSpPr>
          <p:spPr>
            <a:xfrm>
              <a:off x="7678826" y="6198821"/>
              <a:ext cx="642293" cy="642696"/>
            </a:xfrm>
            <a:prstGeom prst="ellipse">
              <a:avLst/>
            </a:prstGeom>
            <a:noFill/>
            <a:ln w="44450">
              <a:solidFill>
                <a:srgbClr val="00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3" name="Text Placeholder 3">
            <a:extLst>
              <a:ext uri="{FF2B5EF4-FFF2-40B4-BE49-F238E27FC236}">
                <a16:creationId xmlns:a16="http://schemas.microsoft.com/office/drawing/2014/main" id="{0DC06556-2EB7-71D8-FA3F-79FCA806154F}"/>
              </a:ext>
            </a:extLst>
          </p:cNvPr>
          <p:cNvSpPr>
            <a:spLocks noGrp="1"/>
          </p:cNvSpPr>
          <p:nvPr>
            <p:ph type="body" sz="quarter" idx="13"/>
          </p:nvPr>
        </p:nvSpPr>
        <p:spPr>
          <a:xfrm>
            <a:off x="4367956" y="4896091"/>
            <a:ext cx="3456089" cy="1005216"/>
          </a:xfrm>
          <a:prstGeom prst="roundRect">
            <a:avLst>
              <a:gd name="adj" fmla="val 21554"/>
            </a:avLst>
          </a:prstGeom>
          <a:solidFill>
            <a:schemeClr val="bg2"/>
          </a:solidFill>
        </p:spPr>
        <p:txBody>
          <a:bodyPr lIns="180000" rIns="180000" anchor="ctr">
            <a:noAutofit/>
          </a:bodyPr>
          <a:lstStyle>
            <a:lvl1pPr algn="l">
              <a:lnSpc>
                <a:spcPct val="120000"/>
              </a:lnSpc>
              <a:defRPr sz="900">
                <a:latin typeface="+mn-lt"/>
              </a:defRPr>
            </a:lvl1pPr>
          </a:lstStyle>
          <a:p>
            <a:pPr lvl="0"/>
            <a:r>
              <a:rPr lang="en-US" noProof="0"/>
              <a:t>Click to edit Master text styles</a:t>
            </a:r>
          </a:p>
        </p:txBody>
      </p:sp>
      <p:sp>
        <p:nvSpPr>
          <p:cNvPr id="14" name="Text Placeholder 2">
            <a:extLst>
              <a:ext uri="{FF2B5EF4-FFF2-40B4-BE49-F238E27FC236}">
                <a16:creationId xmlns:a16="http://schemas.microsoft.com/office/drawing/2014/main" id="{F2644B26-26D8-B213-F557-9C06CF8248E1}"/>
              </a:ext>
            </a:extLst>
          </p:cNvPr>
          <p:cNvSpPr>
            <a:spLocks noGrp="1"/>
          </p:cNvSpPr>
          <p:nvPr>
            <p:ph type="body" sz="quarter" idx="14"/>
          </p:nvPr>
        </p:nvSpPr>
        <p:spPr>
          <a:xfrm>
            <a:off x="8241459" y="4896091"/>
            <a:ext cx="3456089" cy="1005216"/>
          </a:xfrm>
          <a:prstGeom prst="roundRect">
            <a:avLst>
              <a:gd name="adj" fmla="val 21554"/>
            </a:avLst>
          </a:prstGeom>
          <a:solidFill>
            <a:schemeClr val="bg2"/>
          </a:solidFill>
        </p:spPr>
        <p:txBody>
          <a:bodyPr lIns="180000" rIns="180000" anchor="ctr">
            <a:noAutofit/>
          </a:bodyPr>
          <a:lstStyle>
            <a:lvl1pPr algn="l">
              <a:lnSpc>
                <a:spcPct val="120000"/>
              </a:lnSpc>
              <a:defRPr sz="900">
                <a:latin typeface="+mn-lt"/>
              </a:defRPr>
            </a:lvl1pPr>
          </a:lstStyle>
          <a:p>
            <a:pPr lvl="0"/>
            <a:r>
              <a:rPr lang="en-US" noProof="0"/>
              <a:t>Click to edit Master text styles</a:t>
            </a:r>
          </a:p>
        </p:txBody>
      </p:sp>
      <p:sp>
        <p:nvSpPr>
          <p:cNvPr id="12" name="Text Placeholder 1">
            <a:extLst>
              <a:ext uri="{FF2B5EF4-FFF2-40B4-BE49-F238E27FC236}">
                <a16:creationId xmlns:a16="http://schemas.microsoft.com/office/drawing/2014/main" id="{7DC9BA62-306B-6B91-203D-1798CD24D601}"/>
              </a:ext>
            </a:extLst>
          </p:cNvPr>
          <p:cNvSpPr>
            <a:spLocks noGrp="1"/>
          </p:cNvSpPr>
          <p:nvPr>
            <p:ph type="body" sz="quarter" idx="12"/>
          </p:nvPr>
        </p:nvSpPr>
        <p:spPr>
          <a:xfrm>
            <a:off x="494453" y="4896091"/>
            <a:ext cx="3456089" cy="1005216"/>
          </a:xfrm>
          <a:prstGeom prst="roundRect">
            <a:avLst>
              <a:gd name="adj" fmla="val 21554"/>
            </a:avLst>
          </a:prstGeom>
          <a:solidFill>
            <a:schemeClr val="bg2"/>
          </a:solidFill>
        </p:spPr>
        <p:txBody>
          <a:bodyPr lIns="180000" rIns="180000" anchor="ctr">
            <a:noAutofit/>
          </a:bodyPr>
          <a:lstStyle>
            <a:lvl1pPr algn="l">
              <a:lnSpc>
                <a:spcPct val="120000"/>
              </a:lnSpc>
              <a:defRPr sz="900">
                <a:latin typeface="+mn-lt"/>
              </a:defRPr>
            </a:lvl1pPr>
          </a:lstStyle>
          <a:p>
            <a:pPr lvl="0"/>
            <a:r>
              <a:rPr lang="en-US" noProof="0"/>
              <a:t>Click to edit Master text styles</a:t>
            </a:r>
          </a:p>
        </p:txBody>
      </p:sp>
      <p:sp>
        <p:nvSpPr>
          <p:cNvPr id="15" name="Chart Placeholder 9">
            <a:extLst>
              <a:ext uri="{FF2B5EF4-FFF2-40B4-BE49-F238E27FC236}">
                <a16:creationId xmlns:a16="http://schemas.microsoft.com/office/drawing/2014/main" id="{CEDD9806-D241-E46D-5D01-54408942B071}"/>
              </a:ext>
            </a:extLst>
          </p:cNvPr>
          <p:cNvSpPr>
            <a:spLocks noGrp="1"/>
          </p:cNvSpPr>
          <p:nvPr>
            <p:ph type="chart" sz="quarter" idx="15" hasCustomPrompt="1"/>
          </p:nvPr>
        </p:nvSpPr>
        <p:spPr>
          <a:xfrm>
            <a:off x="8155037" y="1593263"/>
            <a:ext cx="3634073" cy="3302828"/>
          </a:xfrm>
        </p:spPr>
        <p:txBody>
          <a:bodyPr anchor="ctr">
            <a:noAutofit/>
          </a:bodyPr>
          <a:lstStyle>
            <a:lvl1pPr marL="0" indent="0" algn="ctr">
              <a:buNone/>
              <a:defRPr sz="1800">
                <a:solidFill>
                  <a:schemeClr val="tx2"/>
                </a:solidFill>
                <a:latin typeface="+mn-lt"/>
              </a:defRPr>
            </a:lvl1pPr>
          </a:lstStyle>
          <a:p>
            <a:r>
              <a:rPr lang="en-US" noProof="0"/>
              <a:t>SELECT YOUR CHART HERE</a:t>
            </a:r>
          </a:p>
        </p:txBody>
      </p:sp>
      <p:sp>
        <p:nvSpPr>
          <p:cNvPr id="16" name="Chart Placeholder 9">
            <a:extLst>
              <a:ext uri="{FF2B5EF4-FFF2-40B4-BE49-F238E27FC236}">
                <a16:creationId xmlns:a16="http://schemas.microsoft.com/office/drawing/2014/main" id="{9705240F-9304-A034-F782-822F6F50362D}"/>
              </a:ext>
            </a:extLst>
          </p:cNvPr>
          <p:cNvSpPr>
            <a:spLocks noGrp="1"/>
          </p:cNvSpPr>
          <p:nvPr>
            <p:ph type="chart" sz="quarter" idx="16" hasCustomPrompt="1"/>
          </p:nvPr>
        </p:nvSpPr>
        <p:spPr>
          <a:xfrm>
            <a:off x="402890" y="1593263"/>
            <a:ext cx="3634073" cy="3302828"/>
          </a:xfrm>
        </p:spPr>
        <p:txBody>
          <a:bodyPr anchor="ctr">
            <a:noAutofit/>
          </a:bodyPr>
          <a:lstStyle>
            <a:lvl1pPr marL="0" indent="0" algn="ctr">
              <a:buNone/>
              <a:defRPr sz="1800">
                <a:solidFill>
                  <a:schemeClr val="tx2"/>
                </a:solidFill>
                <a:latin typeface="+mn-lt"/>
              </a:defRPr>
            </a:lvl1pPr>
          </a:lstStyle>
          <a:p>
            <a:r>
              <a:rPr lang="en-US" noProof="0"/>
              <a:t>SELECT YOUR CHART HERE</a:t>
            </a:r>
          </a:p>
        </p:txBody>
      </p:sp>
      <p:sp>
        <p:nvSpPr>
          <p:cNvPr id="17" name="Chart Placeholder 9">
            <a:extLst>
              <a:ext uri="{FF2B5EF4-FFF2-40B4-BE49-F238E27FC236}">
                <a16:creationId xmlns:a16="http://schemas.microsoft.com/office/drawing/2014/main" id="{5D9ECAED-2E76-4E7A-0BDD-A4BAB93C4F67}"/>
              </a:ext>
            </a:extLst>
          </p:cNvPr>
          <p:cNvSpPr>
            <a:spLocks noGrp="1"/>
          </p:cNvSpPr>
          <p:nvPr>
            <p:ph type="chart" sz="quarter" idx="17" hasCustomPrompt="1"/>
          </p:nvPr>
        </p:nvSpPr>
        <p:spPr>
          <a:xfrm>
            <a:off x="4277002" y="1593263"/>
            <a:ext cx="3634073" cy="3302828"/>
          </a:xfrm>
        </p:spPr>
        <p:txBody>
          <a:bodyPr anchor="ctr">
            <a:noAutofit/>
          </a:bodyPr>
          <a:lstStyle>
            <a:lvl1pPr marL="0" indent="0" algn="ctr">
              <a:buNone/>
              <a:defRPr sz="1800">
                <a:solidFill>
                  <a:schemeClr val="tx2"/>
                </a:solidFill>
                <a:latin typeface="+mn-lt"/>
              </a:defRPr>
            </a:lvl1pPr>
          </a:lstStyle>
          <a:p>
            <a:r>
              <a:rPr lang="en-US" noProof="0"/>
              <a:t>SELECT YOUR CHART HERE</a:t>
            </a:r>
          </a:p>
        </p:txBody>
      </p:sp>
      <p:sp>
        <p:nvSpPr>
          <p:cNvPr id="2" name="Title 1">
            <a:extLst>
              <a:ext uri="{FF2B5EF4-FFF2-40B4-BE49-F238E27FC236}">
                <a16:creationId xmlns:a16="http://schemas.microsoft.com/office/drawing/2014/main" id="{8C524858-C314-0237-CF95-A1A9493FEF58}"/>
              </a:ext>
            </a:extLst>
          </p:cNvPr>
          <p:cNvSpPr>
            <a:spLocks noGrp="1"/>
          </p:cNvSpPr>
          <p:nvPr>
            <p:ph type="title" hasCustomPrompt="1"/>
          </p:nvPr>
        </p:nvSpPr>
        <p:spPr>
          <a:xfrm>
            <a:off x="479425" y="476250"/>
            <a:ext cx="11233150" cy="830997"/>
          </a:xfrm>
        </p:spPr>
        <p:txBody>
          <a:bodyPr/>
          <a:lstStyle/>
          <a:p>
            <a:r>
              <a:rPr lang="en-US" noProof="0"/>
              <a:t>Mix charts slide</a:t>
            </a:r>
          </a:p>
        </p:txBody>
      </p:sp>
      <p:sp>
        <p:nvSpPr>
          <p:cNvPr id="7" name="Footer Placeholder 3">
            <a:extLst>
              <a:ext uri="{FF2B5EF4-FFF2-40B4-BE49-F238E27FC236}">
                <a16:creationId xmlns:a16="http://schemas.microsoft.com/office/drawing/2014/main" id="{14A3B114-75B5-7773-BF30-60A6C0F34235}"/>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8" name="Slide Number Placeholder 4">
            <a:extLst>
              <a:ext uri="{FF2B5EF4-FFF2-40B4-BE49-F238E27FC236}">
                <a16:creationId xmlns:a16="http://schemas.microsoft.com/office/drawing/2014/main" id="{1B5CEC13-B90A-1A5A-6C0E-23F8602F6A79}"/>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28705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 Text White">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A83C81A-B470-44D0-4CFC-62CBEA9553AD}"/>
              </a:ext>
            </a:extLst>
          </p:cNvPr>
          <p:cNvSpPr/>
          <p:nvPr userDrawn="1"/>
        </p:nvSpPr>
        <p:spPr>
          <a:xfrm>
            <a:off x="2989109" y="5330409"/>
            <a:ext cx="1527592" cy="1527591"/>
          </a:xfrm>
          <a:prstGeom prst="ellipse">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Top Corners Rounded 2">
            <a:extLst>
              <a:ext uri="{FF2B5EF4-FFF2-40B4-BE49-F238E27FC236}">
                <a16:creationId xmlns:a16="http://schemas.microsoft.com/office/drawing/2014/main" id="{C8D246BF-C7F2-34E6-9AE1-0B7984CE0C56}"/>
              </a:ext>
            </a:extLst>
          </p:cNvPr>
          <p:cNvSpPr/>
          <p:nvPr userDrawn="1"/>
        </p:nvSpPr>
        <p:spPr>
          <a:xfrm rot="5400000">
            <a:off x="730757" y="4599649"/>
            <a:ext cx="1527593" cy="2989109"/>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Text Placeholder 3">
            <a:extLst>
              <a:ext uri="{FF2B5EF4-FFF2-40B4-BE49-F238E27FC236}">
                <a16:creationId xmlns:a16="http://schemas.microsoft.com/office/drawing/2014/main" id="{E734CC30-C9E7-CC4E-ED67-3A3E0F946A97}"/>
              </a:ext>
            </a:extLst>
          </p:cNvPr>
          <p:cNvSpPr>
            <a:spLocks noGrp="1"/>
          </p:cNvSpPr>
          <p:nvPr>
            <p:ph type="body" sz="quarter" idx="17"/>
          </p:nvPr>
        </p:nvSpPr>
        <p:spPr>
          <a:xfrm>
            <a:off x="6424613" y="1804988"/>
            <a:ext cx="4999037" cy="2890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2">
            <a:extLst>
              <a:ext uri="{FF2B5EF4-FFF2-40B4-BE49-F238E27FC236}">
                <a16:creationId xmlns:a16="http://schemas.microsoft.com/office/drawing/2014/main" id="{D9682085-EC6B-1DE6-3102-61FA05ED0F66}"/>
              </a:ext>
            </a:extLst>
          </p:cNvPr>
          <p:cNvSpPr>
            <a:spLocks noGrp="1"/>
          </p:cNvSpPr>
          <p:nvPr>
            <p:ph type="body" sz="quarter" idx="16"/>
          </p:nvPr>
        </p:nvSpPr>
        <p:spPr>
          <a:xfrm>
            <a:off x="479425" y="1805197"/>
            <a:ext cx="4079875" cy="2890800"/>
          </a:xfrm>
        </p:spPr>
        <p:txBody>
          <a:bodyPr/>
          <a:lstStyle>
            <a:lvl1pPr>
              <a:lnSpc>
                <a:spcPct val="120000"/>
              </a:lnSpc>
              <a:spcAft>
                <a:spcPts val="1000"/>
              </a:spcAft>
              <a:defRPr sz="120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1">
            <a:extLst>
              <a:ext uri="{FF2B5EF4-FFF2-40B4-BE49-F238E27FC236}">
                <a16:creationId xmlns:a16="http://schemas.microsoft.com/office/drawing/2014/main" id="{828CDA78-A309-BCF6-3191-42BDE2822C46}"/>
              </a:ext>
            </a:extLst>
          </p:cNvPr>
          <p:cNvSpPr>
            <a:spLocks noGrp="1"/>
          </p:cNvSpPr>
          <p:nvPr>
            <p:ph type="body" sz="quarter" idx="15"/>
          </p:nvPr>
        </p:nvSpPr>
        <p:spPr>
          <a:xfrm>
            <a:off x="479425" y="1339850"/>
            <a:ext cx="4079875"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noProof="0"/>
              <a:t>Title and text</a:t>
            </a:r>
          </a:p>
        </p:txBody>
      </p:sp>
      <p:pic>
        <p:nvPicPr>
          <p:cNvPr id="8" name="Picture 7" descr="A white text on a black background&#10;&#10;Description automatically generated">
            <a:extLst>
              <a:ext uri="{FF2B5EF4-FFF2-40B4-BE49-F238E27FC236}">
                <a16:creationId xmlns:a16="http://schemas.microsoft.com/office/drawing/2014/main" id="{537A6312-35AE-6C83-E7D1-3859B01E80A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12" name="Footer Placeholder 3">
            <a:extLst>
              <a:ext uri="{FF2B5EF4-FFF2-40B4-BE49-F238E27FC236}">
                <a16:creationId xmlns:a16="http://schemas.microsoft.com/office/drawing/2014/main" id="{19B420B2-14BD-D74C-B3D2-AB3B3F486AA5}"/>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3" name="Slide Number Placeholder 4">
            <a:extLst>
              <a:ext uri="{FF2B5EF4-FFF2-40B4-BE49-F238E27FC236}">
                <a16:creationId xmlns:a16="http://schemas.microsoft.com/office/drawing/2014/main" id="{97959A0F-B57C-F8E3-7944-7246749226B1}"/>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49072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7" name="Rectangle: Top Corners Rounded 25">
            <a:extLst>
              <a:ext uri="{FF2B5EF4-FFF2-40B4-BE49-F238E27FC236}">
                <a16:creationId xmlns:a16="http://schemas.microsoft.com/office/drawing/2014/main" id="{0D55BFE0-A171-548E-FC57-22FA72B4D2FD}"/>
              </a:ext>
            </a:extLst>
          </p:cNvPr>
          <p:cNvSpPr/>
          <p:nvPr userDrawn="1"/>
        </p:nvSpPr>
        <p:spPr>
          <a:xfrm rot="10800000">
            <a:off x="10945313" y="-1"/>
            <a:ext cx="1246687" cy="5937606"/>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6">
            <a:extLst>
              <a:ext uri="{FF2B5EF4-FFF2-40B4-BE49-F238E27FC236}">
                <a16:creationId xmlns:a16="http://schemas.microsoft.com/office/drawing/2014/main" id="{18406169-3512-BB2A-B290-06C88975DFBB}"/>
              </a:ext>
            </a:extLst>
          </p:cNvPr>
          <p:cNvSpPr/>
          <p:nvPr userDrawn="1"/>
        </p:nvSpPr>
        <p:spPr>
          <a:xfrm rot="10800000">
            <a:off x="9698622" y="0"/>
            <a:ext cx="1246687" cy="1038623"/>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Top Corners Rounded 7">
            <a:extLst>
              <a:ext uri="{FF2B5EF4-FFF2-40B4-BE49-F238E27FC236}">
                <a16:creationId xmlns:a16="http://schemas.microsoft.com/office/drawing/2014/main" id="{16786F96-5188-29CD-4838-EA9926A8D909}"/>
              </a:ext>
            </a:extLst>
          </p:cNvPr>
          <p:cNvSpPr/>
          <p:nvPr userDrawn="1"/>
        </p:nvSpPr>
        <p:spPr>
          <a:xfrm>
            <a:off x="9698626" y="2279924"/>
            <a:ext cx="1246687" cy="4578076"/>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8">
            <a:extLst>
              <a:ext uri="{FF2B5EF4-FFF2-40B4-BE49-F238E27FC236}">
                <a16:creationId xmlns:a16="http://schemas.microsoft.com/office/drawing/2014/main" id="{C4803770-1F33-D571-72F3-C16873F4697A}"/>
              </a:ext>
            </a:extLst>
          </p:cNvPr>
          <p:cNvSpPr/>
          <p:nvPr userDrawn="1"/>
        </p:nvSpPr>
        <p:spPr>
          <a:xfrm rot="10800000">
            <a:off x="8457325" y="-4"/>
            <a:ext cx="1246687" cy="2484165"/>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Top Corners Rounded 9">
            <a:extLst>
              <a:ext uri="{FF2B5EF4-FFF2-40B4-BE49-F238E27FC236}">
                <a16:creationId xmlns:a16="http://schemas.microsoft.com/office/drawing/2014/main" id="{A3363324-560A-19CD-CCE7-CCF2AE35B5B8}"/>
              </a:ext>
            </a:extLst>
          </p:cNvPr>
          <p:cNvSpPr/>
          <p:nvPr userDrawn="1"/>
        </p:nvSpPr>
        <p:spPr>
          <a:xfrm>
            <a:off x="8457325" y="4953043"/>
            <a:ext cx="1246687" cy="1904957"/>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10">
            <a:extLst>
              <a:ext uri="{FF2B5EF4-FFF2-40B4-BE49-F238E27FC236}">
                <a16:creationId xmlns:a16="http://schemas.microsoft.com/office/drawing/2014/main" id="{4161750B-93A7-3415-4261-3F44837187AC}"/>
              </a:ext>
            </a:extLst>
          </p:cNvPr>
          <p:cNvSpPr/>
          <p:nvPr userDrawn="1"/>
        </p:nvSpPr>
        <p:spPr>
          <a:xfrm>
            <a:off x="8457325" y="2484163"/>
            <a:ext cx="1246687" cy="2468880"/>
          </a:xfrm>
          <a:prstGeom prst="round2SameRect">
            <a:avLst>
              <a:gd name="adj1" fmla="val 50000"/>
              <a:gd name="adj2" fmla="val 5000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Freeform: Shape 55">
            <a:extLst>
              <a:ext uri="{FF2B5EF4-FFF2-40B4-BE49-F238E27FC236}">
                <a16:creationId xmlns:a16="http://schemas.microsoft.com/office/drawing/2014/main" id="{5FF5C465-953B-1173-42EB-1C9849A924A5}"/>
              </a:ext>
            </a:extLst>
          </p:cNvPr>
          <p:cNvSpPr/>
          <p:nvPr userDrawn="1"/>
        </p:nvSpPr>
        <p:spPr>
          <a:xfrm>
            <a:off x="9704012" y="1038625"/>
            <a:ext cx="1241299" cy="1241299"/>
          </a:xfrm>
          <a:custGeom>
            <a:avLst/>
            <a:gdLst>
              <a:gd name="connsiteX0" fmla="*/ 620650 w 1241299"/>
              <a:gd name="connsiteY0" fmla="*/ 1241300 h 1241299"/>
              <a:gd name="connsiteX1" fmla="*/ 0 w 1241299"/>
              <a:gd name="connsiteY1" fmla="*/ 620650 h 1241299"/>
              <a:gd name="connsiteX2" fmla="*/ 620650 w 1241299"/>
              <a:gd name="connsiteY2" fmla="*/ 0 h 1241299"/>
              <a:gd name="connsiteX3" fmla="*/ 1241300 w 1241299"/>
              <a:gd name="connsiteY3" fmla="*/ 620650 h 1241299"/>
              <a:gd name="connsiteX4" fmla="*/ 620650 w 1241299"/>
              <a:gd name="connsiteY4" fmla="*/ 1241300 h 1241299"/>
              <a:gd name="connsiteX5" fmla="*/ 620650 w 1241299"/>
              <a:gd name="connsiteY5" fmla="*/ 44414 h 1241299"/>
              <a:gd name="connsiteX6" fmla="*/ 44414 w 1241299"/>
              <a:gd name="connsiteY6" fmla="*/ 620650 h 1241299"/>
              <a:gd name="connsiteX7" fmla="*/ 620650 w 1241299"/>
              <a:gd name="connsiteY7" fmla="*/ 1196886 h 1241299"/>
              <a:gd name="connsiteX8" fmla="*/ 1196886 w 1241299"/>
              <a:gd name="connsiteY8" fmla="*/ 620650 h 1241299"/>
              <a:gd name="connsiteX9" fmla="*/ 620650 w 1241299"/>
              <a:gd name="connsiteY9" fmla="*/ 44414 h 124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99" h="1241299">
                <a:moveTo>
                  <a:pt x="620650" y="1241300"/>
                </a:moveTo>
                <a:cubicBezTo>
                  <a:pt x="278411" y="1241300"/>
                  <a:pt x="0" y="962889"/>
                  <a:pt x="0" y="620650"/>
                </a:cubicBezTo>
                <a:cubicBezTo>
                  <a:pt x="0" y="278411"/>
                  <a:pt x="278411" y="0"/>
                  <a:pt x="620650" y="0"/>
                </a:cubicBezTo>
                <a:cubicBezTo>
                  <a:pt x="962889" y="0"/>
                  <a:pt x="1241300" y="278411"/>
                  <a:pt x="1241300" y="620650"/>
                </a:cubicBezTo>
                <a:cubicBezTo>
                  <a:pt x="1241300" y="962889"/>
                  <a:pt x="962889" y="1241300"/>
                  <a:pt x="620650" y="1241300"/>
                </a:cubicBezTo>
                <a:close/>
                <a:moveTo>
                  <a:pt x="620650" y="44414"/>
                </a:moveTo>
                <a:cubicBezTo>
                  <a:pt x="302902" y="44414"/>
                  <a:pt x="44414" y="302902"/>
                  <a:pt x="44414" y="620650"/>
                </a:cubicBezTo>
                <a:cubicBezTo>
                  <a:pt x="44414" y="938398"/>
                  <a:pt x="302902" y="1196886"/>
                  <a:pt x="620650" y="1196886"/>
                </a:cubicBezTo>
                <a:cubicBezTo>
                  <a:pt x="938398" y="1196886"/>
                  <a:pt x="1196886" y="938398"/>
                  <a:pt x="1196886" y="620650"/>
                </a:cubicBezTo>
                <a:cubicBezTo>
                  <a:pt x="1196886" y="302902"/>
                  <a:pt x="938398" y="44414"/>
                  <a:pt x="620650" y="44414"/>
                </a:cubicBezTo>
                <a:close/>
              </a:path>
            </a:pathLst>
          </a:custGeom>
          <a:solidFill>
            <a:schemeClr val="accent1"/>
          </a:solidFill>
          <a:ln w="12635" cap="flat">
            <a:noFill/>
            <a:prstDash val="solid"/>
            <a:miter/>
          </a:ln>
        </p:spPr>
        <p:txBody>
          <a:bodyPr rtlCol="0" anchor="ctr"/>
          <a:lstStyle/>
          <a:p>
            <a:endParaRPr lang="en-US" noProof="0"/>
          </a:p>
        </p:txBody>
      </p:sp>
      <p:sp>
        <p:nvSpPr>
          <p:cNvPr id="50" name="Graphic 60">
            <a:extLst>
              <a:ext uri="{FF2B5EF4-FFF2-40B4-BE49-F238E27FC236}">
                <a16:creationId xmlns:a16="http://schemas.microsoft.com/office/drawing/2014/main" id="{90A09C4E-D5A0-8E72-95F8-93DE0082F44D}"/>
              </a:ext>
            </a:extLst>
          </p:cNvPr>
          <p:cNvSpPr/>
          <p:nvPr userDrawn="1"/>
        </p:nvSpPr>
        <p:spPr>
          <a:xfrm>
            <a:off x="10945313" y="5937605"/>
            <a:ext cx="1246687" cy="1874579"/>
          </a:xfrm>
          <a:custGeom>
            <a:avLst/>
            <a:gdLst>
              <a:gd name="connsiteX0" fmla="*/ 966026 w 966025"/>
              <a:gd name="connsiteY0" fmla="*/ 1452563 h 1452562"/>
              <a:gd name="connsiteX1" fmla="*/ 0 w 966025"/>
              <a:gd name="connsiteY1" fmla="*/ 1452563 h 1452562"/>
              <a:gd name="connsiteX2" fmla="*/ 0 w 966025"/>
              <a:gd name="connsiteY2" fmla="*/ 483013 h 1452562"/>
              <a:gd name="connsiteX3" fmla="*/ 483013 w 966025"/>
              <a:gd name="connsiteY3" fmla="*/ 0 h 1452562"/>
              <a:gd name="connsiteX4" fmla="*/ 966026 w 966025"/>
              <a:gd name="connsiteY4" fmla="*/ 483013 h 1452562"/>
              <a:gd name="connsiteX5" fmla="*/ 966026 w 966025"/>
              <a:gd name="connsiteY5" fmla="*/ 1452563 h 1452562"/>
              <a:gd name="connsiteX6" fmla="*/ 33338 w 966025"/>
              <a:gd name="connsiteY6" fmla="*/ 1419225 h 1452562"/>
              <a:gd name="connsiteX7" fmla="*/ 932688 w 966025"/>
              <a:gd name="connsiteY7" fmla="*/ 1419225 h 1452562"/>
              <a:gd name="connsiteX8" fmla="*/ 932688 w 966025"/>
              <a:gd name="connsiteY8" fmla="*/ 483013 h 1452562"/>
              <a:gd name="connsiteX9" fmla="*/ 483013 w 966025"/>
              <a:gd name="connsiteY9" fmla="*/ 33338 h 1452562"/>
              <a:gd name="connsiteX10" fmla="*/ 33338 w 966025"/>
              <a:gd name="connsiteY10" fmla="*/ 483013 h 1452562"/>
              <a:gd name="connsiteX11" fmla="*/ 33338 w 966025"/>
              <a:gd name="connsiteY11" fmla="*/ 1419225 h 145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025" h="1452562">
                <a:moveTo>
                  <a:pt x="966026" y="1452563"/>
                </a:moveTo>
                <a:lnTo>
                  <a:pt x="0" y="1452563"/>
                </a:lnTo>
                <a:lnTo>
                  <a:pt x="0" y="483013"/>
                </a:lnTo>
                <a:cubicBezTo>
                  <a:pt x="0" y="216694"/>
                  <a:pt x="216694" y="0"/>
                  <a:pt x="483013" y="0"/>
                </a:cubicBezTo>
                <a:cubicBezTo>
                  <a:pt x="749332" y="0"/>
                  <a:pt x="966026" y="216694"/>
                  <a:pt x="966026" y="483013"/>
                </a:cubicBezTo>
                <a:lnTo>
                  <a:pt x="966026" y="1452563"/>
                </a:lnTo>
                <a:close/>
                <a:moveTo>
                  <a:pt x="33338" y="1419225"/>
                </a:moveTo>
                <a:lnTo>
                  <a:pt x="932688" y="1419225"/>
                </a:lnTo>
                <a:lnTo>
                  <a:pt x="932688" y="483013"/>
                </a:lnTo>
                <a:cubicBezTo>
                  <a:pt x="932688" y="235077"/>
                  <a:pt x="730949" y="33338"/>
                  <a:pt x="483013" y="33338"/>
                </a:cubicBezTo>
                <a:cubicBezTo>
                  <a:pt x="235077" y="33338"/>
                  <a:pt x="33338" y="235077"/>
                  <a:pt x="33338" y="483013"/>
                </a:cubicBezTo>
                <a:lnTo>
                  <a:pt x="33338" y="1419225"/>
                </a:lnTo>
                <a:close/>
              </a:path>
            </a:pathLst>
          </a:custGeom>
          <a:solidFill>
            <a:schemeClr val="accent1"/>
          </a:solidFill>
          <a:ln w="9525" cap="flat">
            <a:noFill/>
            <a:prstDash val="solid"/>
            <a:miter/>
          </a:ln>
        </p:spPr>
        <p:txBody>
          <a:bodyPr rtlCol="0" anchor="ctr"/>
          <a:lstStyle/>
          <a:p>
            <a:endParaRPr lang="en-US" noProof="0"/>
          </a:p>
        </p:txBody>
      </p:sp>
      <p:sp>
        <p:nvSpPr>
          <p:cNvPr id="48" name="Text Placeholder 2">
            <a:extLst>
              <a:ext uri="{FF2B5EF4-FFF2-40B4-BE49-F238E27FC236}">
                <a16:creationId xmlns:a16="http://schemas.microsoft.com/office/drawing/2014/main" id="{F5931F6F-E3FE-CEFA-52A1-5841C3A1C833}"/>
              </a:ext>
            </a:extLst>
          </p:cNvPr>
          <p:cNvSpPr>
            <a:spLocks noGrp="1"/>
          </p:cNvSpPr>
          <p:nvPr>
            <p:ph type="body" sz="quarter" idx="13"/>
          </p:nvPr>
        </p:nvSpPr>
        <p:spPr>
          <a:xfrm>
            <a:off x="479425" y="5816090"/>
            <a:ext cx="5616575" cy="280205"/>
          </a:xfrm>
        </p:spPr>
        <p:txBody>
          <a:bodyPr/>
          <a:lstStyle>
            <a:lvl1pPr marL="0" indent="0">
              <a:buNone/>
              <a:defRPr sz="1600"/>
            </a:lvl1pPr>
            <a:lvl2pPr>
              <a:defRPr sz="1600"/>
            </a:lvl2pPr>
            <a:lvl3pPr>
              <a:defRPr sz="1600"/>
            </a:lvl3pPr>
            <a:lvl4pPr>
              <a:defRPr sz="1100"/>
            </a:lvl4pPr>
            <a:lvl5pPr>
              <a:defRPr sz="1800"/>
            </a:lvl5pPr>
          </a:lstStyle>
          <a:p>
            <a:pPr lvl="0"/>
            <a:r>
              <a:rPr lang="en-US" noProof="0"/>
              <a:t>Click to edit Master text styles</a:t>
            </a:r>
          </a:p>
        </p:txBody>
      </p:sp>
      <p:sp>
        <p:nvSpPr>
          <p:cNvPr id="6" name="Text Placeholder 1">
            <a:extLst>
              <a:ext uri="{FF2B5EF4-FFF2-40B4-BE49-F238E27FC236}">
                <a16:creationId xmlns:a16="http://schemas.microsoft.com/office/drawing/2014/main" id="{65A0F71F-7341-0EC1-BBD3-760BE9745A21}"/>
              </a:ext>
            </a:extLst>
          </p:cNvPr>
          <p:cNvSpPr>
            <a:spLocks noGrp="1"/>
          </p:cNvSpPr>
          <p:nvPr>
            <p:ph type="body" sz="quarter" idx="12"/>
          </p:nvPr>
        </p:nvSpPr>
        <p:spPr>
          <a:xfrm>
            <a:off x="479425" y="4735830"/>
            <a:ext cx="5616575" cy="332399"/>
          </a:xfrm>
        </p:spPr>
        <p:txBody>
          <a:bodyPr/>
          <a:lstStyle>
            <a:lvl1pPr marL="0" indent="0">
              <a:lnSpc>
                <a:spcPct val="90000"/>
              </a:lnSpc>
              <a:spcAft>
                <a:spcPts val="3000"/>
              </a:spcAft>
              <a:buNone/>
              <a:defRPr sz="2400">
                <a:solidFill>
                  <a:schemeClr val="accent2"/>
                </a:solidFill>
                <a:latin typeface="Lora Medium" pitchFamily="2" charset="77"/>
              </a:defRPr>
            </a:lvl1pPr>
            <a:lvl2pPr>
              <a:defRPr sz="1600"/>
            </a:lvl2pPr>
            <a:lvl3pPr>
              <a:defRPr sz="1600"/>
            </a:lvl3pPr>
            <a:lvl4pPr>
              <a:defRPr sz="1100"/>
            </a:lvl4pPr>
            <a:lvl5pPr>
              <a:defRPr sz="1800"/>
            </a:lvl5pPr>
          </a:lstStyle>
          <a:p>
            <a:pPr lvl="0"/>
            <a:r>
              <a:rPr lang="en-US" noProof="0"/>
              <a:t>Click to edit Master text styles</a:t>
            </a:r>
          </a:p>
        </p:txBody>
      </p:sp>
      <p:sp>
        <p:nvSpPr>
          <p:cNvPr id="54" name="Title 1">
            <a:extLst>
              <a:ext uri="{FF2B5EF4-FFF2-40B4-BE49-F238E27FC236}">
                <a16:creationId xmlns:a16="http://schemas.microsoft.com/office/drawing/2014/main" id="{93CFFB69-265F-6BC8-0742-1BE39AE3874A}"/>
              </a:ext>
            </a:extLst>
          </p:cNvPr>
          <p:cNvSpPr>
            <a:spLocks noGrp="1"/>
          </p:cNvSpPr>
          <p:nvPr>
            <p:ph type="title" hasCustomPrompt="1"/>
          </p:nvPr>
        </p:nvSpPr>
        <p:spPr>
          <a:xfrm>
            <a:off x="479425" y="1826460"/>
            <a:ext cx="7323454" cy="2839111"/>
          </a:xfrm>
        </p:spPr>
        <p:txBody>
          <a:bodyPr anchor="b">
            <a:spAutoFit/>
          </a:bodyPr>
          <a:lstStyle>
            <a:lvl1pPr>
              <a:spcAft>
                <a:spcPts val="1000"/>
              </a:spcAft>
              <a:defRPr sz="6800"/>
            </a:lvl1pPr>
          </a:lstStyle>
          <a:p>
            <a:r>
              <a:rPr lang="en-US" noProof="0"/>
              <a:t>Presentation cover title of three lines long</a:t>
            </a:r>
          </a:p>
        </p:txBody>
      </p:sp>
      <p:pic>
        <p:nvPicPr>
          <p:cNvPr id="3" name="Picture 2" descr="A blue and black logo&#10;&#10;Description automatically generated">
            <a:extLst>
              <a:ext uri="{FF2B5EF4-FFF2-40B4-BE49-F238E27FC236}">
                <a16:creationId xmlns:a16="http://schemas.microsoft.com/office/drawing/2014/main" id="{34726E2B-5A00-DB67-7E48-B07A30A7249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0693" y="563713"/>
            <a:ext cx="1837944" cy="612648"/>
          </a:xfrm>
          <a:prstGeom prst="rect">
            <a:avLst/>
          </a:prstGeom>
        </p:spPr>
      </p:pic>
    </p:spTree>
    <p:extLst>
      <p:ext uri="{BB962C8B-B14F-4D97-AF65-F5344CB8AC3E}">
        <p14:creationId xmlns:p14="http://schemas.microsoft.com/office/powerpoint/2010/main" val="364960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 Text Gray">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E2D6D1-6EF2-5FAE-FCC6-75DE68C3F2D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989108" y="5330407"/>
            <a:ext cx="1527592" cy="1527592"/>
          </a:xfrm>
          <a:prstGeom prst="ellipse">
            <a:avLst/>
          </a:prstGeom>
        </p:spPr>
      </p:pic>
      <p:sp>
        <p:nvSpPr>
          <p:cNvPr id="9" name="Rectangle: Top Corners Rounded 2">
            <a:extLst>
              <a:ext uri="{FF2B5EF4-FFF2-40B4-BE49-F238E27FC236}">
                <a16:creationId xmlns:a16="http://schemas.microsoft.com/office/drawing/2014/main" id="{51546FEF-2E4B-4BF4-2074-85809C2404FB}"/>
              </a:ext>
            </a:extLst>
          </p:cNvPr>
          <p:cNvSpPr/>
          <p:nvPr userDrawn="1"/>
        </p:nvSpPr>
        <p:spPr>
          <a:xfrm rot="5400000">
            <a:off x="730757" y="4599648"/>
            <a:ext cx="1527593" cy="2989109"/>
          </a:xfrm>
          <a:prstGeom prst="round2SameRect">
            <a:avLst>
              <a:gd name="adj1" fmla="val 50000"/>
              <a:gd name="adj2" fmla="val 0"/>
            </a:avLst>
          </a:prstGeom>
          <a:solidFill>
            <a:srgbClr val="003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ext Placeholder 3">
            <a:extLst>
              <a:ext uri="{FF2B5EF4-FFF2-40B4-BE49-F238E27FC236}">
                <a16:creationId xmlns:a16="http://schemas.microsoft.com/office/drawing/2014/main" id="{499F0E26-703E-27C2-77FE-8D7C9200032B}"/>
              </a:ext>
            </a:extLst>
          </p:cNvPr>
          <p:cNvSpPr>
            <a:spLocks noGrp="1"/>
          </p:cNvSpPr>
          <p:nvPr>
            <p:ph type="body" sz="quarter" idx="17"/>
          </p:nvPr>
        </p:nvSpPr>
        <p:spPr>
          <a:xfrm>
            <a:off x="6424613" y="1804988"/>
            <a:ext cx="4999037" cy="2890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2">
            <a:extLst>
              <a:ext uri="{FF2B5EF4-FFF2-40B4-BE49-F238E27FC236}">
                <a16:creationId xmlns:a16="http://schemas.microsoft.com/office/drawing/2014/main" id="{F9547F11-2DA3-98A0-FCA8-E245A773B1A8}"/>
              </a:ext>
            </a:extLst>
          </p:cNvPr>
          <p:cNvSpPr>
            <a:spLocks noGrp="1"/>
          </p:cNvSpPr>
          <p:nvPr>
            <p:ph type="body" sz="quarter" idx="16"/>
          </p:nvPr>
        </p:nvSpPr>
        <p:spPr>
          <a:xfrm>
            <a:off x="479425" y="1805199"/>
            <a:ext cx="4079875" cy="2890800"/>
          </a:xfrm>
        </p:spPr>
        <p:txBody>
          <a:bodyPr/>
          <a:lstStyle>
            <a:lvl1pPr>
              <a:lnSpc>
                <a:spcPct val="120000"/>
              </a:lnSpc>
              <a:spcAft>
                <a:spcPts val="1000"/>
              </a:spcAft>
              <a:defRPr sz="120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
            <a:extLst>
              <a:ext uri="{FF2B5EF4-FFF2-40B4-BE49-F238E27FC236}">
                <a16:creationId xmlns:a16="http://schemas.microsoft.com/office/drawing/2014/main" id="{63DE418F-4FE7-0457-24C9-D1A61820DD25}"/>
              </a:ext>
            </a:extLst>
          </p:cNvPr>
          <p:cNvSpPr>
            <a:spLocks noGrp="1"/>
          </p:cNvSpPr>
          <p:nvPr>
            <p:ph type="body" sz="quarter" idx="15"/>
          </p:nvPr>
        </p:nvSpPr>
        <p:spPr>
          <a:xfrm>
            <a:off x="479425" y="1339850"/>
            <a:ext cx="4079875"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noProof="0"/>
              <a:t>Title and text</a:t>
            </a:r>
          </a:p>
        </p:txBody>
      </p:sp>
      <p:pic>
        <p:nvPicPr>
          <p:cNvPr id="5" name="Picture 4" descr="A white text on a black background&#10;&#10;Description automatically generated">
            <a:extLst>
              <a:ext uri="{FF2B5EF4-FFF2-40B4-BE49-F238E27FC236}">
                <a16:creationId xmlns:a16="http://schemas.microsoft.com/office/drawing/2014/main" id="{39BB5075-AED0-4469-3B8D-06ABFB56789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13" name="Footer Placeholder 3">
            <a:extLst>
              <a:ext uri="{FF2B5EF4-FFF2-40B4-BE49-F238E27FC236}">
                <a16:creationId xmlns:a16="http://schemas.microsoft.com/office/drawing/2014/main" id="{22E28A9E-64DC-FD2F-1EF7-8D10B9EA37FD}"/>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B5953D8A-577F-8C7E-4B72-2DC0F181ABF2}"/>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225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eneral Content Night Textur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FE5604-04D3-D269-C7B5-88016A45EC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5274780" cy="6858000"/>
          </a:xfrm>
          <a:prstGeom prst="rect">
            <a:avLst/>
          </a:prstGeom>
        </p:spPr>
      </p:pic>
      <p:sp>
        <p:nvSpPr>
          <p:cNvPr id="5" name="Rectangle: Top Corners Rounded 27">
            <a:extLst>
              <a:ext uri="{FF2B5EF4-FFF2-40B4-BE49-F238E27FC236}">
                <a16:creationId xmlns:a16="http://schemas.microsoft.com/office/drawing/2014/main" id="{08EC8922-0444-D9E9-5667-6A2E9B0FC7F1}"/>
              </a:ext>
            </a:extLst>
          </p:cNvPr>
          <p:cNvSpPr/>
          <p:nvPr userDrawn="1"/>
        </p:nvSpPr>
        <p:spPr>
          <a:xfrm rot="10800000">
            <a:off x="11337555" y="-304802"/>
            <a:ext cx="831582" cy="1343425"/>
          </a:xfrm>
          <a:prstGeom prst="round2SameRect">
            <a:avLst>
              <a:gd name="adj1" fmla="val 50000"/>
              <a:gd name="adj2" fmla="val 0"/>
            </a:avLst>
          </a:prstGeom>
          <a:noFill/>
          <a:ln w="44450">
            <a:solidFill>
              <a:srgbClr val="8A2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Top Corners Rounded 28">
            <a:extLst>
              <a:ext uri="{FF2B5EF4-FFF2-40B4-BE49-F238E27FC236}">
                <a16:creationId xmlns:a16="http://schemas.microsoft.com/office/drawing/2014/main" id="{9385E9E7-2FB6-4E71-DC09-F0E9CA546AA9}"/>
              </a:ext>
            </a:extLst>
          </p:cNvPr>
          <p:cNvSpPr/>
          <p:nvPr userDrawn="1"/>
        </p:nvSpPr>
        <p:spPr>
          <a:xfrm>
            <a:off x="11337555" y="1955762"/>
            <a:ext cx="831582" cy="5312546"/>
          </a:xfrm>
          <a:prstGeom prst="round2SameRect">
            <a:avLst>
              <a:gd name="adj1" fmla="val 50000"/>
              <a:gd name="adj2" fmla="val 0"/>
            </a:avLst>
          </a:prstGeom>
          <a:noFill/>
          <a:ln w="44450">
            <a:solidFill>
              <a:srgbClr val="00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Oval 11">
            <a:extLst>
              <a:ext uri="{FF2B5EF4-FFF2-40B4-BE49-F238E27FC236}">
                <a16:creationId xmlns:a16="http://schemas.microsoft.com/office/drawing/2014/main" id="{E907570D-F071-B4F2-7E20-F3432A4B5E3E}"/>
              </a:ext>
            </a:extLst>
          </p:cNvPr>
          <p:cNvSpPr/>
          <p:nvPr userDrawn="1"/>
        </p:nvSpPr>
        <p:spPr>
          <a:xfrm>
            <a:off x="11337555" y="1081141"/>
            <a:ext cx="831582" cy="832104"/>
          </a:xfrm>
          <a:prstGeom prst="ellipse">
            <a:avLst/>
          </a:prstGeom>
          <a:noFill/>
          <a:ln w="44450">
            <a:solidFill>
              <a:srgbClr val="BDCC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 Placeholder 3">
            <a:extLst>
              <a:ext uri="{FF2B5EF4-FFF2-40B4-BE49-F238E27FC236}">
                <a16:creationId xmlns:a16="http://schemas.microsoft.com/office/drawing/2014/main" id="{A8B700CE-A5CD-20A0-D787-71C847990150}"/>
              </a:ext>
            </a:extLst>
          </p:cNvPr>
          <p:cNvSpPr>
            <a:spLocks noGrp="1"/>
          </p:cNvSpPr>
          <p:nvPr>
            <p:ph type="body" sz="quarter" idx="16"/>
          </p:nvPr>
        </p:nvSpPr>
        <p:spPr>
          <a:xfrm>
            <a:off x="6096000" y="1782762"/>
            <a:ext cx="4749800" cy="381121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2">
            <a:extLst>
              <a:ext uri="{FF2B5EF4-FFF2-40B4-BE49-F238E27FC236}">
                <a16:creationId xmlns:a16="http://schemas.microsoft.com/office/drawing/2014/main" id="{11F7BC7E-C6BC-973F-2C25-56D7D870A8E6}"/>
              </a:ext>
            </a:extLst>
          </p:cNvPr>
          <p:cNvSpPr>
            <a:spLocks noGrp="1"/>
          </p:cNvSpPr>
          <p:nvPr>
            <p:ph type="body" sz="quarter" idx="15"/>
          </p:nvPr>
        </p:nvSpPr>
        <p:spPr>
          <a:xfrm>
            <a:off x="479425" y="1782762"/>
            <a:ext cx="4275138" cy="3811214"/>
          </a:xfrm>
        </p:spPr>
        <p:txBody>
          <a:bodyP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Click to edit Master text styles</a:t>
            </a:r>
          </a:p>
        </p:txBody>
      </p:sp>
      <p:sp>
        <p:nvSpPr>
          <p:cNvPr id="16" name="Text Placeholder 1">
            <a:extLst>
              <a:ext uri="{FF2B5EF4-FFF2-40B4-BE49-F238E27FC236}">
                <a16:creationId xmlns:a16="http://schemas.microsoft.com/office/drawing/2014/main" id="{65A1FE1D-FC4C-DC6B-BFF3-83F5FF8E6DB4}"/>
              </a:ext>
            </a:extLst>
          </p:cNvPr>
          <p:cNvSpPr>
            <a:spLocks noGrp="1"/>
          </p:cNvSpPr>
          <p:nvPr>
            <p:ph type="body" sz="quarter" idx="17"/>
          </p:nvPr>
        </p:nvSpPr>
        <p:spPr>
          <a:xfrm>
            <a:off x="479425" y="1339850"/>
            <a:ext cx="4275137" cy="332399"/>
          </a:xfrm>
        </p:spPr>
        <p:txBody>
          <a:bodyPr wrap="square">
            <a:spAutoFit/>
          </a:bodyPr>
          <a:lstStyle>
            <a:lvl1pPr marL="0" indent="0">
              <a:lnSpc>
                <a:spcPct val="90000"/>
              </a:lnSpc>
              <a:buNone/>
              <a:defRPr sz="2400">
                <a:solidFill>
                  <a:schemeClr val="bg1"/>
                </a:solidFill>
                <a:latin typeface="Lora Medium"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79425" y="476250"/>
            <a:ext cx="4275137" cy="758797"/>
          </a:xfrm>
        </p:spPr>
        <p:txBody>
          <a:bodyPr/>
          <a:lstStyle>
            <a:lvl1pPr>
              <a:defRPr>
                <a:solidFill>
                  <a:schemeClr val="bg1"/>
                </a:solidFill>
              </a:defRPr>
            </a:lvl1pPr>
          </a:lstStyle>
          <a:p>
            <a:r>
              <a:rPr lang="en-US" noProof="0"/>
              <a:t>Title</a:t>
            </a:r>
          </a:p>
        </p:txBody>
      </p:sp>
      <p:pic>
        <p:nvPicPr>
          <p:cNvPr id="7" name="Picture 6" descr="A white text on a black background&#10;&#10;Description automatically generated">
            <a:extLst>
              <a:ext uri="{FF2B5EF4-FFF2-40B4-BE49-F238E27FC236}">
                <a16:creationId xmlns:a16="http://schemas.microsoft.com/office/drawing/2014/main" id="{A6A2EB9A-B643-1FEC-6F24-33A7492E7B0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13" name="Footer Placeholder 3">
            <a:extLst>
              <a:ext uri="{FF2B5EF4-FFF2-40B4-BE49-F238E27FC236}">
                <a16:creationId xmlns:a16="http://schemas.microsoft.com/office/drawing/2014/main" id="{8BC36838-7A38-A075-64CC-AF6514F119F7}"/>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40896A8E-66F7-2015-8C3E-546BEB1447AD}"/>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97060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 Photo + Text A">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3F1AAD-47DE-1AD2-BED9-5B3AF01EF559}"/>
              </a:ext>
            </a:extLst>
          </p:cNvPr>
          <p:cNvGrpSpPr>
            <a:grpSpLocks noChangeAspect="1"/>
          </p:cNvGrpSpPr>
          <p:nvPr userDrawn="1"/>
        </p:nvGrpSpPr>
        <p:grpSpPr>
          <a:xfrm>
            <a:off x="7086590" y="6283732"/>
            <a:ext cx="5208232" cy="557784"/>
            <a:chOff x="6293735" y="6198821"/>
            <a:chExt cx="6001086" cy="642696"/>
          </a:xfrm>
        </p:grpSpPr>
        <p:sp>
          <p:nvSpPr>
            <p:cNvPr id="10" name="Rectangle: Top Corners Rounded 27">
              <a:extLst>
                <a:ext uri="{FF2B5EF4-FFF2-40B4-BE49-F238E27FC236}">
                  <a16:creationId xmlns:a16="http://schemas.microsoft.com/office/drawing/2014/main" id="{2A5540F3-0A60-9FC2-8500-D94BB621E2D2}"/>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28">
              <a:extLst>
                <a:ext uri="{FF2B5EF4-FFF2-40B4-BE49-F238E27FC236}">
                  <a16:creationId xmlns:a16="http://schemas.microsoft.com/office/drawing/2014/main" id="{C714C103-9CFC-EE62-1379-B9911456F36C}"/>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Oval 12">
              <a:extLst>
                <a:ext uri="{FF2B5EF4-FFF2-40B4-BE49-F238E27FC236}">
                  <a16:creationId xmlns:a16="http://schemas.microsoft.com/office/drawing/2014/main" id="{03070EF7-2CF2-2184-6F47-377A1A9C9390}"/>
                </a:ext>
              </a:extLst>
            </p:cNvPr>
            <p:cNvSpPr/>
            <p:nvPr userDrawn="1"/>
          </p:nvSpPr>
          <p:spPr>
            <a:xfrm>
              <a:off x="6293735"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7" name="Text Placeholder 2">
            <a:extLst>
              <a:ext uri="{FF2B5EF4-FFF2-40B4-BE49-F238E27FC236}">
                <a16:creationId xmlns:a16="http://schemas.microsoft.com/office/drawing/2014/main" id="{D9B9EB9C-EEE8-F43B-A37F-7CF9C66F744B}"/>
              </a:ext>
            </a:extLst>
          </p:cNvPr>
          <p:cNvSpPr>
            <a:spLocks noGrp="1"/>
          </p:cNvSpPr>
          <p:nvPr>
            <p:ph type="body" sz="quarter" idx="14"/>
          </p:nvPr>
        </p:nvSpPr>
        <p:spPr>
          <a:xfrm>
            <a:off x="479426" y="1805199"/>
            <a:ext cx="4968000" cy="40765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
            <a:extLst>
              <a:ext uri="{FF2B5EF4-FFF2-40B4-BE49-F238E27FC236}">
                <a16:creationId xmlns:a16="http://schemas.microsoft.com/office/drawing/2014/main" id="{A22B729A-D705-53D9-FE46-B0BF889CEA3A}"/>
              </a:ext>
            </a:extLst>
          </p:cNvPr>
          <p:cNvSpPr>
            <a:spLocks noGrp="1"/>
          </p:cNvSpPr>
          <p:nvPr>
            <p:ph type="body" sz="quarter" idx="15"/>
          </p:nvPr>
        </p:nvSpPr>
        <p:spPr>
          <a:xfrm>
            <a:off x="479425" y="1339850"/>
            <a:ext cx="4968000"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79426" y="476250"/>
            <a:ext cx="4968000" cy="830997"/>
          </a:xfrm>
        </p:spPr>
        <p:txBody>
          <a:bodyPr/>
          <a:lstStyle/>
          <a:p>
            <a:r>
              <a:rPr lang="en-US" noProof="0"/>
              <a:t>Photo and text</a:t>
            </a:r>
          </a:p>
        </p:txBody>
      </p:sp>
      <p:sp>
        <p:nvSpPr>
          <p:cNvPr id="6" name="Picture Placeholder 15">
            <a:extLst>
              <a:ext uri="{FF2B5EF4-FFF2-40B4-BE49-F238E27FC236}">
                <a16:creationId xmlns:a16="http://schemas.microsoft.com/office/drawing/2014/main" id="{44E71D5B-9339-F7A3-E8DB-02EF4F98EF0B}"/>
              </a:ext>
            </a:extLst>
          </p:cNvPr>
          <p:cNvSpPr>
            <a:spLocks noGrp="1"/>
          </p:cNvSpPr>
          <p:nvPr>
            <p:ph type="pic" sz="quarter" idx="13" hasCustomPrompt="1"/>
          </p:nvPr>
        </p:nvSpPr>
        <p:spPr>
          <a:xfrm>
            <a:off x="6279223" y="476250"/>
            <a:ext cx="5394960" cy="5405470"/>
          </a:xfrm>
          <a:prstGeom prst="roundRect">
            <a:avLst>
              <a:gd name="adj" fmla="val 2564"/>
            </a:avLst>
          </a:prstGeom>
          <a:solidFill>
            <a:schemeClr val="bg1">
              <a:lumMod val="85000"/>
            </a:schemeClr>
          </a:solidFill>
        </p:spPr>
        <p:txBody>
          <a:bodyPr vert="horz" wrap="none" lIns="0" tIns="0" rIns="0" bIns="0" rtlCol="0" anchor="ctr">
            <a:noAutofit/>
          </a:bodyPr>
          <a:lstStyle>
            <a:lvl1pPr marL="0" indent="0">
              <a:buNone/>
              <a:defRPr lang="en-US" sz="2000" dirty="0">
                <a:solidFill>
                  <a:srgbClr val="00355E"/>
                </a:solidFill>
                <a:latin typeface="+mj-lt"/>
              </a:defRPr>
            </a:lvl1pPr>
          </a:lstStyle>
          <a:p>
            <a:pPr lvl="0" algn="ctr"/>
            <a:r>
              <a:rPr lang="en-US" noProof="0"/>
              <a:t>PICTURE PLACEHOLDER</a:t>
            </a:r>
          </a:p>
        </p:txBody>
      </p:sp>
      <p:sp>
        <p:nvSpPr>
          <p:cNvPr id="11" name="Footer Placeholder 3">
            <a:extLst>
              <a:ext uri="{FF2B5EF4-FFF2-40B4-BE49-F238E27FC236}">
                <a16:creationId xmlns:a16="http://schemas.microsoft.com/office/drawing/2014/main" id="{6D046BF2-2727-F9D9-A612-E1BF44F0CCD1}"/>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4C94A55F-6706-52A2-867A-032D67DD3126}"/>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06012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 Photo + Text B">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E6B53F-B3FB-6A60-28DC-E6959B98CA3A}"/>
              </a:ext>
            </a:extLst>
          </p:cNvPr>
          <p:cNvGrpSpPr>
            <a:grpSpLocks noChangeAspect="1"/>
          </p:cNvGrpSpPr>
          <p:nvPr userDrawn="1"/>
        </p:nvGrpSpPr>
        <p:grpSpPr>
          <a:xfrm>
            <a:off x="7086590" y="6283732"/>
            <a:ext cx="5208232" cy="557784"/>
            <a:chOff x="6293735" y="6198821"/>
            <a:chExt cx="6001086" cy="642696"/>
          </a:xfrm>
        </p:grpSpPr>
        <p:sp>
          <p:nvSpPr>
            <p:cNvPr id="6" name="Rectangle: Top Corners Rounded 27">
              <a:extLst>
                <a:ext uri="{FF2B5EF4-FFF2-40B4-BE49-F238E27FC236}">
                  <a16:creationId xmlns:a16="http://schemas.microsoft.com/office/drawing/2014/main" id="{0937B0AA-B2AF-8526-0DE7-0020C8B84669}"/>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Top Corners Rounded 28">
              <a:extLst>
                <a:ext uri="{FF2B5EF4-FFF2-40B4-BE49-F238E27FC236}">
                  <a16:creationId xmlns:a16="http://schemas.microsoft.com/office/drawing/2014/main" id="{FD47DCCE-AF67-6CA2-CE47-AF5E07659B8B}"/>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Oval 7">
              <a:extLst>
                <a:ext uri="{FF2B5EF4-FFF2-40B4-BE49-F238E27FC236}">
                  <a16:creationId xmlns:a16="http://schemas.microsoft.com/office/drawing/2014/main" id="{55E5951E-688D-7861-CCC1-542A01B6797E}"/>
                </a:ext>
              </a:extLst>
            </p:cNvPr>
            <p:cNvSpPr/>
            <p:nvPr userDrawn="1"/>
          </p:nvSpPr>
          <p:spPr>
            <a:xfrm>
              <a:off x="6293735"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2" name="Text Placeholder 2">
            <a:extLst>
              <a:ext uri="{FF2B5EF4-FFF2-40B4-BE49-F238E27FC236}">
                <a16:creationId xmlns:a16="http://schemas.microsoft.com/office/drawing/2014/main" id="{BFCF65B7-B0EF-43EE-1122-4DA3AAAF9E5F}"/>
              </a:ext>
            </a:extLst>
          </p:cNvPr>
          <p:cNvSpPr>
            <a:spLocks noGrp="1"/>
          </p:cNvSpPr>
          <p:nvPr>
            <p:ph type="body" sz="quarter" idx="14"/>
          </p:nvPr>
        </p:nvSpPr>
        <p:spPr>
          <a:xfrm>
            <a:off x="6744575" y="1805198"/>
            <a:ext cx="4968000" cy="40765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
            <a:extLst>
              <a:ext uri="{FF2B5EF4-FFF2-40B4-BE49-F238E27FC236}">
                <a16:creationId xmlns:a16="http://schemas.microsoft.com/office/drawing/2014/main" id="{66E835CB-3570-EBCA-241F-81D992B7C08F}"/>
              </a:ext>
            </a:extLst>
          </p:cNvPr>
          <p:cNvSpPr>
            <a:spLocks noGrp="1"/>
          </p:cNvSpPr>
          <p:nvPr>
            <p:ph type="body" sz="quarter" idx="16"/>
          </p:nvPr>
        </p:nvSpPr>
        <p:spPr>
          <a:xfrm>
            <a:off x="6744574" y="1339850"/>
            <a:ext cx="4968000"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6744575" y="443447"/>
            <a:ext cx="4968000" cy="830997"/>
          </a:xfrm>
        </p:spPr>
        <p:txBody>
          <a:bodyPr/>
          <a:lstStyle/>
          <a:p>
            <a:r>
              <a:rPr lang="en-US" noProof="0"/>
              <a:t>Photo and text</a:t>
            </a:r>
          </a:p>
        </p:txBody>
      </p:sp>
      <p:sp>
        <p:nvSpPr>
          <p:cNvPr id="10" name="Picture Placeholder 15">
            <a:extLst>
              <a:ext uri="{FF2B5EF4-FFF2-40B4-BE49-F238E27FC236}">
                <a16:creationId xmlns:a16="http://schemas.microsoft.com/office/drawing/2014/main" id="{3FC1A1BC-35D0-7241-60C7-1F63060AA7D3}"/>
              </a:ext>
            </a:extLst>
          </p:cNvPr>
          <p:cNvSpPr>
            <a:spLocks noGrp="1"/>
          </p:cNvSpPr>
          <p:nvPr>
            <p:ph type="pic" sz="quarter" idx="13" hasCustomPrompt="1"/>
          </p:nvPr>
        </p:nvSpPr>
        <p:spPr>
          <a:xfrm>
            <a:off x="479425" y="486760"/>
            <a:ext cx="5394960" cy="5394960"/>
          </a:xfrm>
          <a:prstGeom prst="roundRect">
            <a:avLst>
              <a:gd name="adj" fmla="val 2431"/>
            </a:avLst>
          </a:prstGeom>
          <a:solidFill>
            <a:schemeClr val="bg1">
              <a:lumMod val="85000"/>
            </a:schemeClr>
          </a:solidFill>
        </p:spPr>
        <p:txBody>
          <a:bodyPr vert="horz" wrap="square" lIns="0" tIns="0" rIns="0" bIns="0" rtlCol="0" anchor="ctr">
            <a:noAutofit/>
          </a:bodyPr>
          <a:lstStyle>
            <a:lvl1pPr marL="0" indent="0" algn="l">
              <a:buNone/>
              <a:defRPr lang="en-US" sz="2000" dirty="0">
                <a:solidFill>
                  <a:srgbClr val="00355E"/>
                </a:solidFill>
                <a:latin typeface="+mj-lt"/>
              </a:defRPr>
            </a:lvl1pPr>
          </a:lstStyle>
          <a:p>
            <a:pPr lvl="0" algn="ctr"/>
            <a:r>
              <a:rPr lang="en-US" noProof="0"/>
              <a:t>PICTURE PLACEHOLDER</a:t>
            </a:r>
          </a:p>
        </p:txBody>
      </p:sp>
      <p:sp>
        <p:nvSpPr>
          <p:cNvPr id="13" name="Footer Placeholder 3">
            <a:extLst>
              <a:ext uri="{FF2B5EF4-FFF2-40B4-BE49-F238E27FC236}">
                <a16:creationId xmlns:a16="http://schemas.microsoft.com/office/drawing/2014/main" id="{674EF40C-53B3-AB72-6288-561969AFD27E}"/>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1FCF2C2A-B347-5E66-8C97-CD66E3B64A2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5512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 Photo + Text A">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FD45F2-CE13-3C97-3074-F532C491CF36}"/>
              </a:ext>
            </a:extLst>
          </p:cNvPr>
          <p:cNvGrpSpPr>
            <a:grpSpLocks noChangeAspect="1"/>
          </p:cNvGrpSpPr>
          <p:nvPr userDrawn="1"/>
        </p:nvGrpSpPr>
        <p:grpSpPr>
          <a:xfrm>
            <a:off x="7086590" y="6283732"/>
            <a:ext cx="5208232" cy="557784"/>
            <a:chOff x="6293735" y="6198821"/>
            <a:chExt cx="6001086" cy="642696"/>
          </a:xfrm>
        </p:grpSpPr>
        <p:sp>
          <p:nvSpPr>
            <p:cNvPr id="7" name="Rectangle: Top Corners Rounded 27">
              <a:extLst>
                <a:ext uri="{FF2B5EF4-FFF2-40B4-BE49-F238E27FC236}">
                  <a16:creationId xmlns:a16="http://schemas.microsoft.com/office/drawing/2014/main" id="{70903AC2-E594-A69F-C255-57C9D52C6D3F}"/>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8">
              <a:extLst>
                <a:ext uri="{FF2B5EF4-FFF2-40B4-BE49-F238E27FC236}">
                  <a16:creationId xmlns:a16="http://schemas.microsoft.com/office/drawing/2014/main" id="{6416CA7E-30F8-D7A9-C9BA-AD99D20A83B1}"/>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Oval 9">
              <a:extLst>
                <a:ext uri="{FF2B5EF4-FFF2-40B4-BE49-F238E27FC236}">
                  <a16:creationId xmlns:a16="http://schemas.microsoft.com/office/drawing/2014/main" id="{3FF710F5-AC2B-04DC-B8D3-B58ACC2259D2}"/>
                </a:ext>
              </a:extLst>
            </p:cNvPr>
            <p:cNvSpPr/>
            <p:nvPr userDrawn="1"/>
          </p:nvSpPr>
          <p:spPr>
            <a:xfrm>
              <a:off x="6293735"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5" name="Text Placeholder 2">
            <a:extLst>
              <a:ext uri="{FF2B5EF4-FFF2-40B4-BE49-F238E27FC236}">
                <a16:creationId xmlns:a16="http://schemas.microsoft.com/office/drawing/2014/main" id="{39EE4250-5AA4-6FBF-9117-39E39396064C}"/>
              </a:ext>
            </a:extLst>
          </p:cNvPr>
          <p:cNvSpPr>
            <a:spLocks noGrp="1"/>
          </p:cNvSpPr>
          <p:nvPr>
            <p:ph type="body" sz="quarter" idx="16"/>
          </p:nvPr>
        </p:nvSpPr>
        <p:spPr>
          <a:xfrm>
            <a:off x="479425" y="2222500"/>
            <a:ext cx="6897688" cy="3632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
            <a:extLst>
              <a:ext uri="{FF2B5EF4-FFF2-40B4-BE49-F238E27FC236}">
                <a16:creationId xmlns:a16="http://schemas.microsoft.com/office/drawing/2014/main" id="{02D9AA29-A725-F78F-8394-AF6B3919DE63}"/>
              </a:ext>
            </a:extLst>
          </p:cNvPr>
          <p:cNvSpPr>
            <a:spLocks noGrp="1"/>
          </p:cNvSpPr>
          <p:nvPr>
            <p:ph type="body" sz="quarter" idx="15"/>
          </p:nvPr>
        </p:nvSpPr>
        <p:spPr>
          <a:xfrm>
            <a:off x="479425" y="1339850"/>
            <a:ext cx="6897688" cy="332399"/>
          </a:xfrm>
        </p:spPr>
        <p:txBody>
          <a:bodyPr/>
          <a:lstStyle>
            <a:lvl1pPr marL="0" indent="0">
              <a:lnSpc>
                <a:spcPct val="90000"/>
              </a:lnSpc>
              <a:buNone/>
              <a:defRPr sz="2400">
                <a:latin typeface="Lora Medium" pitchFamily="2" charset="77"/>
              </a:defRPr>
            </a:lvl1pPr>
          </a:lstStyle>
          <a:p>
            <a:pPr lvl="0"/>
            <a:r>
              <a:rPr lang="en-US" noProof="0"/>
              <a:t>Click to edit Master text styles</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79425" y="476250"/>
            <a:ext cx="6898781" cy="830997"/>
          </a:xfrm>
        </p:spPr>
        <p:txBody>
          <a:bodyPr/>
          <a:lstStyle/>
          <a:p>
            <a:r>
              <a:rPr lang="en-US" noProof="0"/>
              <a:t>Photo and text</a:t>
            </a:r>
          </a:p>
        </p:txBody>
      </p:sp>
      <p:sp>
        <p:nvSpPr>
          <p:cNvPr id="6" name="Picture Placeholder 15">
            <a:extLst>
              <a:ext uri="{FF2B5EF4-FFF2-40B4-BE49-F238E27FC236}">
                <a16:creationId xmlns:a16="http://schemas.microsoft.com/office/drawing/2014/main" id="{D1BEB5A5-2B63-5D56-A8FF-C22B0E6C85E1}"/>
              </a:ext>
            </a:extLst>
          </p:cNvPr>
          <p:cNvSpPr>
            <a:spLocks noGrp="1"/>
          </p:cNvSpPr>
          <p:nvPr>
            <p:ph type="pic" sz="quarter" idx="13" hasCustomPrompt="1"/>
          </p:nvPr>
        </p:nvSpPr>
        <p:spPr>
          <a:xfrm>
            <a:off x="7940842" y="458578"/>
            <a:ext cx="3771732" cy="5394960"/>
          </a:xfrm>
          <a:prstGeom prst="roundRect">
            <a:avLst>
              <a:gd name="adj" fmla="val 2947"/>
            </a:avLst>
          </a:prstGeom>
          <a:solidFill>
            <a:schemeClr val="bg1">
              <a:lumMod val="85000"/>
            </a:schemeClr>
          </a:solidFill>
        </p:spPr>
        <p:txBody>
          <a:bodyPr vert="horz" wrap="none" lIns="0" tIns="0" rIns="0" bIns="0" rtlCol="0" anchor="ctr">
            <a:noAutofit/>
          </a:bodyPr>
          <a:lstStyle>
            <a:lvl1pPr marL="0" indent="0">
              <a:buNone/>
              <a:defRPr lang="en-US" sz="2000" dirty="0">
                <a:solidFill>
                  <a:srgbClr val="00355E"/>
                </a:solidFill>
                <a:latin typeface="+mj-lt"/>
              </a:defRPr>
            </a:lvl1pPr>
          </a:lstStyle>
          <a:p>
            <a:pPr lvl="0" algn="ctr"/>
            <a:r>
              <a:rPr lang="en-US" noProof="0"/>
              <a:t>PICTURE PLACEHOLDER</a:t>
            </a:r>
          </a:p>
        </p:txBody>
      </p:sp>
      <p:sp>
        <p:nvSpPr>
          <p:cNvPr id="12" name="Footer Placeholder 3">
            <a:extLst>
              <a:ext uri="{FF2B5EF4-FFF2-40B4-BE49-F238E27FC236}">
                <a16:creationId xmlns:a16="http://schemas.microsoft.com/office/drawing/2014/main" id="{BEBBF0AB-AC9E-DF14-9999-E0A93046175D}"/>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734A28A2-0EBA-79BA-B7CC-77D2C0B88F51}"/>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00365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 Photo + Text B">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36CFA6-E7A1-0160-97DD-A28620CABD8B}"/>
              </a:ext>
            </a:extLst>
          </p:cNvPr>
          <p:cNvGrpSpPr>
            <a:grpSpLocks noChangeAspect="1"/>
          </p:cNvGrpSpPr>
          <p:nvPr userDrawn="1"/>
        </p:nvGrpSpPr>
        <p:grpSpPr>
          <a:xfrm>
            <a:off x="7086590" y="6283732"/>
            <a:ext cx="5208232" cy="557784"/>
            <a:chOff x="6293735" y="6198821"/>
            <a:chExt cx="6001086" cy="642696"/>
          </a:xfrm>
        </p:grpSpPr>
        <p:sp>
          <p:nvSpPr>
            <p:cNvPr id="7" name="Rectangle: Top Corners Rounded 27">
              <a:extLst>
                <a:ext uri="{FF2B5EF4-FFF2-40B4-BE49-F238E27FC236}">
                  <a16:creationId xmlns:a16="http://schemas.microsoft.com/office/drawing/2014/main" id="{A9D3EBE5-7C9B-3527-2766-9DE43C3461BA}"/>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8">
              <a:extLst>
                <a:ext uri="{FF2B5EF4-FFF2-40B4-BE49-F238E27FC236}">
                  <a16:creationId xmlns:a16="http://schemas.microsoft.com/office/drawing/2014/main" id="{408C406A-DBD4-2411-1208-F9CD359088F4}"/>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Oval 9">
              <a:extLst>
                <a:ext uri="{FF2B5EF4-FFF2-40B4-BE49-F238E27FC236}">
                  <a16:creationId xmlns:a16="http://schemas.microsoft.com/office/drawing/2014/main" id="{9F8FED32-282D-31B2-AE84-B3131D12AB18}"/>
                </a:ext>
              </a:extLst>
            </p:cNvPr>
            <p:cNvSpPr/>
            <p:nvPr userDrawn="1"/>
          </p:nvSpPr>
          <p:spPr>
            <a:xfrm>
              <a:off x="6293735"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2" name="Text Placeholder 2">
            <a:extLst>
              <a:ext uri="{FF2B5EF4-FFF2-40B4-BE49-F238E27FC236}">
                <a16:creationId xmlns:a16="http://schemas.microsoft.com/office/drawing/2014/main" id="{A1BD115B-9CC7-8B81-A4BB-BCDED0DD524A}"/>
              </a:ext>
            </a:extLst>
          </p:cNvPr>
          <p:cNvSpPr>
            <a:spLocks noGrp="1"/>
          </p:cNvSpPr>
          <p:nvPr>
            <p:ph type="body" sz="quarter" idx="16"/>
          </p:nvPr>
        </p:nvSpPr>
        <p:spPr>
          <a:xfrm>
            <a:off x="479425" y="2222500"/>
            <a:ext cx="6897600" cy="3632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
            <a:extLst>
              <a:ext uri="{FF2B5EF4-FFF2-40B4-BE49-F238E27FC236}">
                <a16:creationId xmlns:a16="http://schemas.microsoft.com/office/drawing/2014/main" id="{F4B0914F-57AD-956F-C4E2-D95245E242BF}"/>
              </a:ext>
            </a:extLst>
          </p:cNvPr>
          <p:cNvSpPr>
            <a:spLocks noGrp="1"/>
          </p:cNvSpPr>
          <p:nvPr>
            <p:ph type="body" sz="quarter" idx="15"/>
          </p:nvPr>
        </p:nvSpPr>
        <p:spPr>
          <a:xfrm>
            <a:off x="479425" y="1339850"/>
            <a:ext cx="6897688" cy="332399"/>
          </a:xfrm>
        </p:spPr>
        <p:txBody>
          <a:bodyPr/>
          <a:lstStyle>
            <a:lvl1pPr marL="0" indent="0">
              <a:lnSpc>
                <a:spcPct val="90000"/>
              </a:lnSpc>
              <a:buNone/>
              <a:defRPr sz="2400">
                <a:latin typeface="Lora Medium" pitchFamily="2" charset="77"/>
              </a:defRPr>
            </a:lvl1pPr>
          </a:lstStyle>
          <a:p>
            <a:pPr lvl="0"/>
            <a:r>
              <a:rPr lang="en-US" noProof="0"/>
              <a:t>Click to edit Master text styles</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79425" y="476250"/>
            <a:ext cx="6898781" cy="830997"/>
          </a:xfrm>
        </p:spPr>
        <p:txBody>
          <a:bodyPr/>
          <a:lstStyle/>
          <a:p>
            <a:r>
              <a:rPr lang="en-US" noProof="0"/>
              <a:t>Photo and text</a:t>
            </a:r>
          </a:p>
        </p:txBody>
      </p:sp>
      <p:sp>
        <p:nvSpPr>
          <p:cNvPr id="6" name="Picture Placeholder 15">
            <a:extLst>
              <a:ext uri="{FF2B5EF4-FFF2-40B4-BE49-F238E27FC236}">
                <a16:creationId xmlns:a16="http://schemas.microsoft.com/office/drawing/2014/main" id="{515772EE-35A6-7EFF-33F4-D3631C296B3C}"/>
              </a:ext>
            </a:extLst>
          </p:cNvPr>
          <p:cNvSpPr>
            <a:spLocks noGrp="1"/>
          </p:cNvSpPr>
          <p:nvPr>
            <p:ph type="pic" sz="quarter" idx="13" hasCustomPrompt="1"/>
          </p:nvPr>
        </p:nvSpPr>
        <p:spPr>
          <a:xfrm>
            <a:off x="7940842" y="458578"/>
            <a:ext cx="3771732" cy="5394960"/>
          </a:xfrm>
          <a:prstGeom prst="roundRect">
            <a:avLst>
              <a:gd name="adj" fmla="val 3133"/>
            </a:avLst>
          </a:prstGeom>
          <a:solidFill>
            <a:schemeClr val="bg1">
              <a:lumMod val="85000"/>
            </a:schemeClr>
          </a:solidFill>
        </p:spPr>
        <p:txBody>
          <a:bodyPr vert="horz" wrap="none" lIns="0" tIns="0" rIns="0" bIns="0" rtlCol="0" anchor="ctr">
            <a:noAutofit/>
          </a:bodyPr>
          <a:lstStyle>
            <a:lvl1pPr marL="0" indent="0">
              <a:buNone/>
              <a:defRPr lang="en-US" sz="2000" dirty="0">
                <a:solidFill>
                  <a:srgbClr val="00355E"/>
                </a:solidFill>
                <a:latin typeface="+mj-lt"/>
              </a:defRPr>
            </a:lvl1pPr>
          </a:lstStyle>
          <a:p>
            <a:pPr lvl="0" algn="ctr"/>
            <a:r>
              <a:rPr lang="en-US" noProof="0"/>
              <a:t>PICTURE PLACEHOLDER</a:t>
            </a:r>
          </a:p>
        </p:txBody>
      </p:sp>
      <p:sp>
        <p:nvSpPr>
          <p:cNvPr id="14" name="Footer Placeholder 3">
            <a:extLst>
              <a:ext uri="{FF2B5EF4-FFF2-40B4-BE49-F238E27FC236}">
                <a16:creationId xmlns:a16="http://schemas.microsoft.com/office/drawing/2014/main" id="{D653DDCF-66F4-DBD2-9DAE-4D3E96ED3991}"/>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5" name="Slide Number Placeholder 4">
            <a:extLst>
              <a:ext uri="{FF2B5EF4-FFF2-40B4-BE49-F238E27FC236}">
                <a16:creationId xmlns:a16="http://schemas.microsoft.com/office/drawing/2014/main" id="{247266D1-9DCC-CF2A-9256-857043C9C957}"/>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4918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 Photo + Text A">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1C05A9-BDC1-8A86-AC27-F3B203ED73F4}"/>
              </a:ext>
            </a:extLst>
          </p:cNvPr>
          <p:cNvGrpSpPr>
            <a:grpSpLocks noChangeAspect="1"/>
          </p:cNvGrpSpPr>
          <p:nvPr userDrawn="1"/>
        </p:nvGrpSpPr>
        <p:grpSpPr>
          <a:xfrm>
            <a:off x="7086590" y="6283732"/>
            <a:ext cx="5208232" cy="557784"/>
            <a:chOff x="6293735" y="6198821"/>
            <a:chExt cx="6001086" cy="642696"/>
          </a:xfrm>
        </p:grpSpPr>
        <p:sp>
          <p:nvSpPr>
            <p:cNvPr id="13" name="Rectangle: Top Corners Rounded 27">
              <a:extLst>
                <a:ext uri="{FF2B5EF4-FFF2-40B4-BE49-F238E27FC236}">
                  <a16:creationId xmlns:a16="http://schemas.microsoft.com/office/drawing/2014/main" id="{8A336FEE-ADC0-A9CB-7A8B-4AB693511705}"/>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Top Corners Rounded 28">
              <a:extLst>
                <a:ext uri="{FF2B5EF4-FFF2-40B4-BE49-F238E27FC236}">
                  <a16:creationId xmlns:a16="http://schemas.microsoft.com/office/drawing/2014/main" id="{7511530B-8B14-C334-0AB5-41895EFE93AE}"/>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Oval 14">
              <a:extLst>
                <a:ext uri="{FF2B5EF4-FFF2-40B4-BE49-F238E27FC236}">
                  <a16:creationId xmlns:a16="http://schemas.microsoft.com/office/drawing/2014/main" id="{AF6EADB3-D0DA-63E3-4E0C-4D9C5C1E71EC}"/>
                </a:ext>
              </a:extLst>
            </p:cNvPr>
            <p:cNvSpPr/>
            <p:nvPr userDrawn="1"/>
          </p:nvSpPr>
          <p:spPr>
            <a:xfrm>
              <a:off x="6293735"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5" name="Text Placeholder 2">
            <a:extLst>
              <a:ext uri="{FF2B5EF4-FFF2-40B4-BE49-F238E27FC236}">
                <a16:creationId xmlns:a16="http://schemas.microsoft.com/office/drawing/2014/main" id="{D483B321-E6A1-633D-4D9A-6B3F7D3B18AB}"/>
              </a:ext>
            </a:extLst>
          </p:cNvPr>
          <p:cNvSpPr>
            <a:spLocks noGrp="1"/>
          </p:cNvSpPr>
          <p:nvPr>
            <p:ph type="body" sz="quarter" idx="16"/>
          </p:nvPr>
        </p:nvSpPr>
        <p:spPr>
          <a:xfrm>
            <a:off x="4824492" y="2222500"/>
            <a:ext cx="6897600" cy="3632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1">
            <a:extLst>
              <a:ext uri="{FF2B5EF4-FFF2-40B4-BE49-F238E27FC236}">
                <a16:creationId xmlns:a16="http://schemas.microsoft.com/office/drawing/2014/main" id="{31CDC009-3DD9-3221-0355-D6C67CAF82E8}"/>
              </a:ext>
            </a:extLst>
          </p:cNvPr>
          <p:cNvSpPr>
            <a:spLocks noGrp="1"/>
          </p:cNvSpPr>
          <p:nvPr>
            <p:ph type="body" sz="quarter" idx="15"/>
          </p:nvPr>
        </p:nvSpPr>
        <p:spPr>
          <a:xfrm>
            <a:off x="4824492" y="1339850"/>
            <a:ext cx="6897600" cy="332399"/>
          </a:xfrm>
        </p:spPr>
        <p:txBody>
          <a:bodyPr/>
          <a:lstStyle>
            <a:lvl1pPr marL="0" indent="0">
              <a:lnSpc>
                <a:spcPct val="90000"/>
              </a:lnSpc>
              <a:buNone/>
              <a:defRPr sz="2400">
                <a:latin typeface="Lora Medium" pitchFamily="2" charset="77"/>
              </a:defRPr>
            </a:lvl1pPr>
          </a:lstStyle>
          <a:p>
            <a:pPr lvl="0"/>
            <a:r>
              <a:rPr lang="en-US" noProof="0"/>
              <a:t>Click to edit Master text styles</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824492" y="476250"/>
            <a:ext cx="6897600" cy="830997"/>
          </a:xfrm>
        </p:spPr>
        <p:txBody>
          <a:bodyPr/>
          <a:lstStyle/>
          <a:p>
            <a:r>
              <a:rPr lang="en-US" noProof="0"/>
              <a:t>Photo and text</a:t>
            </a:r>
          </a:p>
        </p:txBody>
      </p:sp>
      <p:sp>
        <p:nvSpPr>
          <p:cNvPr id="6" name="Picture Placeholder 15">
            <a:extLst>
              <a:ext uri="{FF2B5EF4-FFF2-40B4-BE49-F238E27FC236}">
                <a16:creationId xmlns:a16="http://schemas.microsoft.com/office/drawing/2014/main" id="{ED032584-EB71-EE96-EA15-1F0BB9EDD476}"/>
              </a:ext>
            </a:extLst>
          </p:cNvPr>
          <p:cNvSpPr>
            <a:spLocks noGrp="1"/>
          </p:cNvSpPr>
          <p:nvPr>
            <p:ph type="pic" sz="quarter" idx="13" hasCustomPrompt="1"/>
          </p:nvPr>
        </p:nvSpPr>
        <p:spPr>
          <a:xfrm>
            <a:off x="494453" y="458578"/>
            <a:ext cx="3771733" cy="5394960"/>
          </a:xfrm>
          <a:prstGeom prst="roundRect">
            <a:avLst>
              <a:gd name="adj" fmla="val 2669"/>
            </a:avLst>
          </a:prstGeom>
          <a:solidFill>
            <a:schemeClr val="bg1">
              <a:lumMod val="85000"/>
            </a:schemeClr>
          </a:solidFill>
        </p:spPr>
        <p:txBody>
          <a:bodyPr vert="horz" wrap="none" lIns="0" tIns="0" rIns="0" bIns="0" rtlCol="0" anchor="ctr">
            <a:noAutofit/>
          </a:bodyPr>
          <a:lstStyle>
            <a:lvl1pPr marL="0" indent="0">
              <a:buNone/>
              <a:defRPr lang="en-US" sz="2000" dirty="0">
                <a:solidFill>
                  <a:srgbClr val="00355E"/>
                </a:solidFill>
                <a:latin typeface="+mj-lt"/>
              </a:defRPr>
            </a:lvl1pPr>
          </a:lstStyle>
          <a:p>
            <a:pPr lvl="0" algn="ctr"/>
            <a:r>
              <a:rPr lang="en-US" noProof="0"/>
              <a:t>PICTURE PLACEHOLDER</a:t>
            </a:r>
          </a:p>
        </p:txBody>
      </p:sp>
      <p:sp>
        <p:nvSpPr>
          <p:cNvPr id="11" name="Footer Placeholder 3">
            <a:extLst>
              <a:ext uri="{FF2B5EF4-FFF2-40B4-BE49-F238E27FC236}">
                <a16:creationId xmlns:a16="http://schemas.microsoft.com/office/drawing/2014/main" id="{737FCC7D-A421-0E54-B7E5-C35B2FFBD552}"/>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2" name="Slide Number Placeholder 4">
            <a:extLst>
              <a:ext uri="{FF2B5EF4-FFF2-40B4-BE49-F238E27FC236}">
                <a16:creationId xmlns:a16="http://schemas.microsoft.com/office/drawing/2014/main" id="{BD0B256B-BF6A-2AB8-7401-52CF34C8AC26}"/>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0343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3 Photo + Text B">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7FDC6E-424C-1421-4543-EC67A3B9C1CF}"/>
              </a:ext>
            </a:extLst>
          </p:cNvPr>
          <p:cNvGrpSpPr>
            <a:grpSpLocks noChangeAspect="1"/>
          </p:cNvGrpSpPr>
          <p:nvPr userDrawn="1"/>
        </p:nvGrpSpPr>
        <p:grpSpPr>
          <a:xfrm>
            <a:off x="7086590" y="6283732"/>
            <a:ext cx="5208232" cy="557784"/>
            <a:chOff x="6293735" y="6198821"/>
            <a:chExt cx="6001086" cy="642696"/>
          </a:xfrm>
        </p:grpSpPr>
        <p:sp>
          <p:nvSpPr>
            <p:cNvPr id="7" name="Rectangle: Top Corners Rounded 27">
              <a:extLst>
                <a:ext uri="{FF2B5EF4-FFF2-40B4-BE49-F238E27FC236}">
                  <a16:creationId xmlns:a16="http://schemas.microsoft.com/office/drawing/2014/main" id="{A14D19F9-6316-EC2B-59F2-075352775CEE}"/>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8">
              <a:extLst>
                <a:ext uri="{FF2B5EF4-FFF2-40B4-BE49-F238E27FC236}">
                  <a16:creationId xmlns:a16="http://schemas.microsoft.com/office/drawing/2014/main" id="{5A3EE595-E082-B467-FF61-BA99F3C20796}"/>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Oval 9">
              <a:extLst>
                <a:ext uri="{FF2B5EF4-FFF2-40B4-BE49-F238E27FC236}">
                  <a16:creationId xmlns:a16="http://schemas.microsoft.com/office/drawing/2014/main" id="{4376C8B0-8F1E-8581-87DA-0A07606C10A0}"/>
                </a:ext>
              </a:extLst>
            </p:cNvPr>
            <p:cNvSpPr/>
            <p:nvPr userDrawn="1"/>
          </p:nvSpPr>
          <p:spPr>
            <a:xfrm>
              <a:off x="6293735"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2" name="Text Placeholder 2">
            <a:extLst>
              <a:ext uri="{FF2B5EF4-FFF2-40B4-BE49-F238E27FC236}">
                <a16:creationId xmlns:a16="http://schemas.microsoft.com/office/drawing/2014/main" id="{6DB2C83D-280B-F5B9-C521-96B987A7355A}"/>
              </a:ext>
            </a:extLst>
          </p:cNvPr>
          <p:cNvSpPr>
            <a:spLocks noGrp="1"/>
          </p:cNvSpPr>
          <p:nvPr>
            <p:ph type="body" sz="quarter" idx="16"/>
          </p:nvPr>
        </p:nvSpPr>
        <p:spPr>
          <a:xfrm>
            <a:off x="4824492" y="2222500"/>
            <a:ext cx="6897600" cy="3632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
            <a:extLst>
              <a:ext uri="{FF2B5EF4-FFF2-40B4-BE49-F238E27FC236}">
                <a16:creationId xmlns:a16="http://schemas.microsoft.com/office/drawing/2014/main" id="{F93095C4-9E56-5DE8-12DA-E73BDCFCB7FF}"/>
              </a:ext>
            </a:extLst>
          </p:cNvPr>
          <p:cNvSpPr>
            <a:spLocks noGrp="1"/>
          </p:cNvSpPr>
          <p:nvPr>
            <p:ph type="body" sz="quarter" idx="15"/>
          </p:nvPr>
        </p:nvSpPr>
        <p:spPr>
          <a:xfrm>
            <a:off x="4824492" y="1339850"/>
            <a:ext cx="6897600" cy="332399"/>
          </a:xfrm>
        </p:spPr>
        <p:txBody>
          <a:bodyPr/>
          <a:lstStyle>
            <a:lvl1pPr marL="0" indent="0">
              <a:lnSpc>
                <a:spcPct val="90000"/>
              </a:lnSpc>
              <a:buNone/>
              <a:defRPr sz="2400">
                <a:latin typeface="Lora Medium" pitchFamily="2" charset="77"/>
              </a:defRPr>
            </a:lvl1pPr>
          </a:lstStyle>
          <a:p>
            <a:pPr lvl="0"/>
            <a:r>
              <a:rPr lang="en-US" noProof="0"/>
              <a:t>Click to edit Master text styles</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824492" y="476250"/>
            <a:ext cx="6897600" cy="830997"/>
          </a:xfrm>
        </p:spPr>
        <p:txBody>
          <a:bodyPr/>
          <a:lstStyle/>
          <a:p>
            <a:r>
              <a:rPr lang="en-US" noProof="0"/>
              <a:t>Photo and text</a:t>
            </a:r>
          </a:p>
        </p:txBody>
      </p:sp>
      <p:sp>
        <p:nvSpPr>
          <p:cNvPr id="6" name="Picture Placeholder 15">
            <a:extLst>
              <a:ext uri="{FF2B5EF4-FFF2-40B4-BE49-F238E27FC236}">
                <a16:creationId xmlns:a16="http://schemas.microsoft.com/office/drawing/2014/main" id="{7602BD23-72CD-2BAA-D057-A195F74916BC}"/>
              </a:ext>
            </a:extLst>
          </p:cNvPr>
          <p:cNvSpPr>
            <a:spLocks noGrp="1"/>
          </p:cNvSpPr>
          <p:nvPr>
            <p:ph type="pic" sz="quarter" idx="13" hasCustomPrompt="1"/>
          </p:nvPr>
        </p:nvSpPr>
        <p:spPr>
          <a:xfrm>
            <a:off x="494453" y="458578"/>
            <a:ext cx="3771733" cy="5394960"/>
          </a:xfrm>
          <a:prstGeom prst="roundRect">
            <a:avLst>
              <a:gd name="adj" fmla="val 2576"/>
            </a:avLst>
          </a:prstGeom>
          <a:solidFill>
            <a:schemeClr val="bg1">
              <a:lumMod val="85000"/>
            </a:schemeClr>
          </a:solidFill>
        </p:spPr>
        <p:txBody>
          <a:bodyPr vert="horz" wrap="none" lIns="0" tIns="0" rIns="0" bIns="0" rtlCol="0" anchor="ctr">
            <a:noAutofit/>
          </a:bodyPr>
          <a:lstStyle>
            <a:lvl1pPr marL="0" indent="0">
              <a:buNone/>
              <a:defRPr lang="en-US" sz="2000" dirty="0">
                <a:solidFill>
                  <a:srgbClr val="00355E"/>
                </a:solidFill>
                <a:latin typeface="+mj-lt"/>
              </a:defRPr>
            </a:lvl1pPr>
          </a:lstStyle>
          <a:p>
            <a:pPr lvl="0" algn="ctr"/>
            <a:r>
              <a:rPr lang="en-US" noProof="0"/>
              <a:t>PICTURE PLACEHOLDER</a:t>
            </a:r>
          </a:p>
        </p:txBody>
      </p:sp>
      <p:sp>
        <p:nvSpPr>
          <p:cNvPr id="9" name="Footer Placeholder 3">
            <a:extLst>
              <a:ext uri="{FF2B5EF4-FFF2-40B4-BE49-F238E27FC236}">
                <a16:creationId xmlns:a16="http://schemas.microsoft.com/office/drawing/2014/main" id="{EFF6CEED-D1EA-1D3E-EF26-C24A07280084}"/>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CE04D5E8-CF56-20F4-EEA8-6457A1E86FE6}"/>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74330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E1F1A3-212F-0E47-4DAE-E645766ABF12}"/>
              </a:ext>
            </a:extLst>
          </p:cNvPr>
          <p:cNvGrpSpPr>
            <a:grpSpLocks noChangeAspect="1"/>
          </p:cNvGrpSpPr>
          <p:nvPr userDrawn="1"/>
        </p:nvGrpSpPr>
        <p:grpSpPr>
          <a:xfrm>
            <a:off x="7086590" y="6283732"/>
            <a:ext cx="5208232" cy="557784"/>
            <a:chOff x="6293735" y="6198821"/>
            <a:chExt cx="6001086" cy="642696"/>
          </a:xfrm>
        </p:grpSpPr>
        <p:sp>
          <p:nvSpPr>
            <p:cNvPr id="9" name="Rectangle: Top Corners Rounded 27">
              <a:extLst>
                <a:ext uri="{FF2B5EF4-FFF2-40B4-BE49-F238E27FC236}">
                  <a16:creationId xmlns:a16="http://schemas.microsoft.com/office/drawing/2014/main" id="{B333EF91-D872-3134-CC18-A4DDE89FDFA0}"/>
                </a:ext>
              </a:extLst>
            </p:cNvPr>
            <p:cNvSpPr/>
            <p:nvPr userDrawn="1"/>
          </p:nvSpPr>
          <p:spPr>
            <a:xfrm rot="5400000">
              <a:off x="6644076" y="5848884"/>
              <a:ext cx="642292" cy="1342974"/>
            </a:xfrm>
            <a:prstGeom prst="round2SameRect">
              <a:avLst>
                <a:gd name="adj1" fmla="val 50000"/>
                <a:gd name="adj2" fmla="val 5000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28">
              <a:extLst>
                <a:ext uri="{FF2B5EF4-FFF2-40B4-BE49-F238E27FC236}">
                  <a16:creationId xmlns:a16="http://schemas.microsoft.com/office/drawing/2014/main" id="{3CC9F9D3-C119-FFF1-2476-FDA1D3EB32F8}"/>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8C550023-BC8E-2075-8287-2CDFADDE573C}"/>
                </a:ext>
              </a:extLst>
            </p:cNvPr>
            <p:cNvSpPr/>
            <p:nvPr userDrawn="1"/>
          </p:nvSpPr>
          <p:spPr>
            <a:xfrm>
              <a:off x="7678826" y="6198821"/>
              <a:ext cx="642293" cy="642696"/>
            </a:xfrm>
            <a:prstGeom prst="ellipse">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pic>
        <p:nvPicPr>
          <p:cNvPr id="5" name="Picture 4">
            <a:extLst>
              <a:ext uri="{FF2B5EF4-FFF2-40B4-BE49-F238E27FC236}">
                <a16:creationId xmlns:a16="http://schemas.microsoft.com/office/drawing/2014/main" id="{D0A2770B-DE72-EF30-76FC-1C38D776F4B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9000" y="1802226"/>
            <a:ext cx="1627199" cy="1627199"/>
          </a:xfrm>
          <a:prstGeom prst="ellipse">
            <a:avLst/>
          </a:prstGeom>
        </p:spPr>
      </p:pic>
      <p:sp>
        <p:nvSpPr>
          <p:cNvPr id="6" name="Rectangle: Top Corners Rounded 2">
            <a:extLst>
              <a:ext uri="{FF2B5EF4-FFF2-40B4-BE49-F238E27FC236}">
                <a16:creationId xmlns:a16="http://schemas.microsoft.com/office/drawing/2014/main" id="{82A7C2B6-A2FF-DDAF-6DFA-0D4739D297CA}"/>
              </a:ext>
            </a:extLst>
          </p:cNvPr>
          <p:cNvSpPr/>
          <p:nvPr userDrawn="1"/>
        </p:nvSpPr>
        <p:spPr>
          <a:xfrm rot="5400000">
            <a:off x="901113" y="901326"/>
            <a:ext cx="1626774" cy="3429000"/>
          </a:xfrm>
          <a:prstGeom prst="round2SameRect">
            <a:avLst>
              <a:gd name="adj1" fmla="val 50000"/>
              <a:gd name="adj2" fmla="val 0"/>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Graphic 6">
            <a:extLst>
              <a:ext uri="{FF2B5EF4-FFF2-40B4-BE49-F238E27FC236}">
                <a16:creationId xmlns:a16="http://schemas.microsoft.com/office/drawing/2014/main" id="{BCE4A5AB-4DF7-1DE2-60DA-0B6D1A7F3D6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257" y="2225483"/>
            <a:ext cx="780685" cy="780685"/>
          </a:xfrm>
          <a:prstGeom prst="rect">
            <a:avLst/>
          </a:prstGeom>
        </p:spPr>
      </p:pic>
      <p:sp>
        <p:nvSpPr>
          <p:cNvPr id="14" name="Picture Placeholder 15">
            <a:extLst>
              <a:ext uri="{FF2B5EF4-FFF2-40B4-BE49-F238E27FC236}">
                <a16:creationId xmlns:a16="http://schemas.microsoft.com/office/drawing/2014/main" id="{1B4B0B1F-B925-BA4C-A0A8-215D9CB41197}"/>
              </a:ext>
            </a:extLst>
          </p:cNvPr>
          <p:cNvSpPr>
            <a:spLocks noGrp="1"/>
          </p:cNvSpPr>
          <p:nvPr>
            <p:ph type="pic" sz="quarter" idx="14" hasCustomPrompt="1"/>
          </p:nvPr>
        </p:nvSpPr>
        <p:spPr>
          <a:xfrm>
            <a:off x="5379274" y="5115709"/>
            <a:ext cx="645942" cy="645942"/>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lvl1pPr marL="0" indent="0">
              <a:spcAft>
                <a:spcPts val="0"/>
              </a:spcAft>
              <a:buNone/>
              <a:defRPr lang="en-US" sz="600" dirty="0">
                <a:solidFill>
                  <a:schemeClr val="tx2"/>
                </a:solidFill>
                <a:latin typeface="+mj-lt"/>
              </a:defRPr>
            </a:lvl1pPr>
          </a:lstStyle>
          <a:p>
            <a:pPr lvl="0" algn="ctr"/>
            <a:r>
              <a:rPr lang="en-US" noProof="0"/>
              <a:t>PHOTO </a:t>
            </a:r>
          </a:p>
          <a:p>
            <a:pPr lvl="0" algn="ctr"/>
            <a:r>
              <a:rPr lang="en-US" noProof="0"/>
              <a:t>PLACEHOLDER</a:t>
            </a:r>
          </a:p>
        </p:txBody>
      </p:sp>
      <p:sp>
        <p:nvSpPr>
          <p:cNvPr id="19" name="Text Placeholder 3">
            <a:extLst>
              <a:ext uri="{FF2B5EF4-FFF2-40B4-BE49-F238E27FC236}">
                <a16:creationId xmlns:a16="http://schemas.microsoft.com/office/drawing/2014/main" id="{E17657DA-7FD4-C8A5-0C5D-B8E08BD2C6D9}"/>
              </a:ext>
            </a:extLst>
          </p:cNvPr>
          <p:cNvSpPr>
            <a:spLocks noGrp="1"/>
          </p:cNvSpPr>
          <p:nvPr>
            <p:ph type="body" sz="quarter" idx="18"/>
          </p:nvPr>
        </p:nvSpPr>
        <p:spPr>
          <a:xfrm>
            <a:off x="6200775" y="5508849"/>
            <a:ext cx="4371975" cy="210186"/>
          </a:xfrm>
        </p:spPr>
        <p:txBody>
          <a:bodyPr/>
          <a:lstStyle>
            <a:lvl1pPr marL="0" indent="0">
              <a:buNone/>
              <a:defRPr sz="1200" cap="all" baseline="0"/>
            </a:lvl1pPr>
          </a:lstStyle>
          <a:p>
            <a:pPr lvl="0"/>
            <a:r>
              <a:rPr lang="en-US" noProof="0"/>
              <a:t>Click to edit Master text styles</a:t>
            </a:r>
          </a:p>
        </p:txBody>
      </p:sp>
      <p:sp>
        <p:nvSpPr>
          <p:cNvPr id="18" name="Text Placeholder 2">
            <a:extLst>
              <a:ext uri="{FF2B5EF4-FFF2-40B4-BE49-F238E27FC236}">
                <a16:creationId xmlns:a16="http://schemas.microsoft.com/office/drawing/2014/main" id="{DD3963A3-20F5-690A-B1CB-9984B1736DDF}"/>
              </a:ext>
            </a:extLst>
          </p:cNvPr>
          <p:cNvSpPr>
            <a:spLocks noGrp="1"/>
          </p:cNvSpPr>
          <p:nvPr>
            <p:ph type="body" sz="quarter" idx="17"/>
          </p:nvPr>
        </p:nvSpPr>
        <p:spPr>
          <a:xfrm>
            <a:off x="6200775" y="5171343"/>
            <a:ext cx="4371975" cy="280205"/>
          </a:xfrm>
        </p:spPr>
        <p:txBody>
          <a:bodyPr/>
          <a:lstStyle>
            <a:lvl1pPr marL="0" indent="0">
              <a:buNone/>
              <a:defRPr sz="1600"/>
            </a:lvl1pPr>
          </a:lstStyle>
          <a:p>
            <a:pPr lvl="0"/>
            <a:r>
              <a:rPr lang="en-US" noProof="0"/>
              <a:t>Click to edit Master text styles</a:t>
            </a:r>
          </a:p>
        </p:txBody>
      </p:sp>
      <p:sp>
        <p:nvSpPr>
          <p:cNvPr id="16" name="Text Placeholder 1">
            <a:extLst>
              <a:ext uri="{FF2B5EF4-FFF2-40B4-BE49-F238E27FC236}">
                <a16:creationId xmlns:a16="http://schemas.microsoft.com/office/drawing/2014/main" id="{267A70F6-7F8C-DBE3-0834-A52483B399D4}"/>
              </a:ext>
            </a:extLst>
          </p:cNvPr>
          <p:cNvSpPr>
            <a:spLocks noGrp="1"/>
          </p:cNvSpPr>
          <p:nvPr>
            <p:ph type="body" sz="quarter" idx="16"/>
          </p:nvPr>
        </p:nvSpPr>
        <p:spPr>
          <a:xfrm>
            <a:off x="5380038" y="2225675"/>
            <a:ext cx="5556250" cy="2075953"/>
          </a:xfrm>
        </p:spPr>
        <p:txBody>
          <a:bodyPr/>
          <a:lstStyle>
            <a:lvl1pPr marL="0" indent="0">
              <a:lnSpc>
                <a:spcPct val="100000"/>
              </a:lnSpc>
              <a:spcAft>
                <a:spcPts val="3500"/>
              </a:spcAft>
              <a:buNone/>
              <a:defRPr sz="2400">
                <a:latin typeface="Lora Medium" pitchFamily="2" charset="77"/>
              </a:defRPr>
            </a:lvl1pPr>
          </a:lstStyle>
          <a:p>
            <a:pPr lvl="0"/>
            <a:r>
              <a:rPr lang="en-US" noProof="0"/>
              <a:t>Click to edit Master text styles</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Quote slide A</a:t>
            </a:r>
          </a:p>
        </p:txBody>
      </p:sp>
      <p:sp>
        <p:nvSpPr>
          <p:cNvPr id="12" name="Footer Placeholder 3">
            <a:extLst>
              <a:ext uri="{FF2B5EF4-FFF2-40B4-BE49-F238E27FC236}">
                <a16:creationId xmlns:a16="http://schemas.microsoft.com/office/drawing/2014/main" id="{4B466EA5-F0F1-8A8A-B5AD-9E7D2703A327}"/>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3" name="Slide Number Placeholder 4">
            <a:extLst>
              <a:ext uri="{FF2B5EF4-FFF2-40B4-BE49-F238E27FC236}">
                <a16:creationId xmlns:a16="http://schemas.microsoft.com/office/drawing/2014/main" id="{37FD7B7D-C4FB-FDE2-AB46-16D688DDA992}"/>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72371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bg2"/>
        </a:solidFill>
        <a:effectLst/>
      </p:bgPr>
    </p:bg>
    <p:spTree>
      <p:nvGrpSpPr>
        <p:cNvPr id="1" name=""/>
        <p:cNvGrpSpPr/>
        <p:nvPr/>
      </p:nvGrpSpPr>
      <p:grpSpPr>
        <a:xfrm>
          <a:off x="0" y="0"/>
          <a:ext cx="0" cy="0"/>
          <a:chOff x="0" y="0"/>
          <a:chExt cx="0" cy="0"/>
        </a:xfrm>
      </p:grpSpPr>
      <p:sp>
        <p:nvSpPr>
          <p:cNvPr id="8" name="Rectangle: Top Corners Rounded 8">
            <a:extLst>
              <a:ext uri="{FF2B5EF4-FFF2-40B4-BE49-F238E27FC236}">
                <a16:creationId xmlns:a16="http://schemas.microsoft.com/office/drawing/2014/main" id="{B4115614-5948-20A4-5A3B-62D5C3D216B0}"/>
              </a:ext>
            </a:extLst>
          </p:cNvPr>
          <p:cNvSpPr/>
          <p:nvPr userDrawn="1"/>
        </p:nvSpPr>
        <p:spPr>
          <a:xfrm rot="5400000">
            <a:off x="7391004" y="933031"/>
            <a:ext cx="1526400" cy="8258471"/>
          </a:xfrm>
          <a:prstGeom prst="round2SameRect">
            <a:avLst>
              <a:gd name="adj1" fmla="val 0"/>
              <a:gd name="adj2"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9" name="Rectangle: Top Corners Rounded 2">
            <a:extLst>
              <a:ext uri="{FF2B5EF4-FFF2-40B4-BE49-F238E27FC236}">
                <a16:creationId xmlns:a16="http://schemas.microsoft.com/office/drawing/2014/main" id="{2EE5BE50-2C29-72B3-46C7-03EAE794D6E9}"/>
              </a:ext>
            </a:extLst>
          </p:cNvPr>
          <p:cNvSpPr/>
          <p:nvPr userDrawn="1"/>
        </p:nvSpPr>
        <p:spPr>
          <a:xfrm rot="5400000">
            <a:off x="324949" y="3771376"/>
            <a:ext cx="1527593" cy="2582974"/>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Oval 1">
            <a:extLst>
              <a:ext uri="{FF2B5EF4-FFF2-40B4-BE49-F238E27FC236}">
                <a16:creationId xmlns:a16="http://schemas.microsoft.com/office/drawing/2014/main" id="{04E0A92F-5FF1-7539-431C-C198CA3B58A0}"/>
              </a:ext>
            </a:extLst>
          </p:cNvPr>
          <p:cNvSpPr/>
          <p:nvPr userDrawn="1"/>
        </p:nvSpPr>
        <p:spPr>
          <a:xfrm>
            <a:off x="2433783" y="4287312"/>
            <a:ext cx="1554480" cy="1554480"/>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100" noProof="0">
              <a:solidFill>
                <a:schemeClr val="tx2"/>
              </a:solidFill>
              <a:latin typeface="+mj-lt"/>
            </a:endParaRPr>
          </a:p>
        </p:txBody>
      </p:sp>
      <p:sp>
        <p:nvSpPr>
          <p:cNvPr id="14" name="Picture Placeholder 15">
            <a:extLst>
              <a:ext uri="{FF2B5EF4-FFF2-40B4-BE49-F238E27FC236}">
                <a16:creationId xmlns:a16="http://schemas.microsoft.com/office/drawing/2014/main" id="{1B4B0B1F-B925-BA4C-A0A8-215D9CB41197}"/>
              </a:ext>
            </a:extLst>
          </p:cNvPr>
          <p:cNvSpPr>
            <a:spLocks noGrp="1"/>
          </p:cNvSpPr>
          <p:nvPr>
            <p:ph type="pic" sz="quarter" idx="14" hasCustomPrompt="1"/>
          </p:nvPr>
        </p:nvSpPr>
        <p:spPr>
          <a:xfrm>
            <a:off x="2452071" y="4305600"/>
            <a:ext cx="1517904" cy="1517904"/>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18" name="Text Placeholder 3">
            <a:extLst>
              <a:ext uri="{FF2B5EF4-FFF2-40B4-BE49-F238E27FC236}">
                <a16:creationId xmlns:a16="http://schemas.microsoft.com/office/drawing/2014/main" id="{79772BDE-F5C3-0799-DB99-01205D7D6985}"/>
              </a:ext>
            </a:extLst>
          </p:cNvPr>
          <p:cNvSpPr>
            <a:spLocks noGrp="1"/>
          </p:cNvSpPr>
          <p:nvPr>
            <p:ph type="body" sz="quarter" idx="20"/>
          </p:nvPr>
        </p:nvSpPr>
        <p:spPr>
          <a:xfrm>
            <a:off x="4565206" y="5154327"/>
            <a:ext cx="4371975" cy="210186"/>
          </a:xfrm>
        </p:spPr>
        <p:txBody>
          <a:bodyPr/>
          <a:lstStyle>
            <a:lvl1pPr marL="0" indent="0">
              <a:buNone/>
              <a:defRPr sz="1200" cap="all" baseline="0"/>
            </a:lvl1pPr>
          </a:lstStyle>
          <a:p>
            <a:pPr lvl="0"/>
            <a:r>
              <a:rPr lang="en-US" noProof="0"/>
              <a:t>Click to edit Master text styles</a:t>
            </a:r>
          </a:p>
        </p:txBody>
      </p:sp>
      <p:sp>
        <p:nvSpPr>
          <p:cNvPr id="19" name="Text Placeholder 2">
            <a:extLst>
              <a:ext uri="{FF2B5EF4-FFF2-40B4-BE49-F238E27FC236}">
                <a16:creationId xmlns:a16="http://schemas.microsoft.com/office/drawing/2014/main" id="{48ADB805-E454-C3DB-C5EB-BFF9D3D18D4F}"/>
              </a:ext>
            </a:extLst>
          </p:cNvPr>
          <p:cNvSpPr>
            <a:spLocks noGrp="1"/>
          </p:cNvSpPr>
          <p:nvPr>
            <p:ph type="body" sz="quarter" idx="21"/>
          </p:nvPr>
        </p:nvSpPr>
        <p:spPr>
          <a:xfrm>
            <a:off x="4565206" y="4816821"/>
            <a:ext cx="4371975" cy="280205"/>
          </a:xfrm>
        </p:spPr>
        <p:txBody>
          <a:bodyPr/>
          <a:lstStyle>
            <a:lvl1pPr marL="0" indent="0">
              <a:buNone/>
              <a:defRPr sz="1600"/>
            </a:lvl1pPr>
          </a:lstStyle>
          <a:p>
            <a:pPr lvl="0"/>
            <a:r>
              <a:rPr lang="en-US" noProof="0"/>
              <a:t>Click to edit Master text styles</a:t>
            </a:r>
          </a:p>
        </p:txBody>
      </p:sp>
      <p:sp>
        <p:nvSpPr>
          <p:cNvPr id="13" name="Text Placeholder 1">
            <a:extLst>
              <a:ext uri="{FF2B5EF4-FFF2-40B4-BE49-F238E27FC236}">
                <a16:creationId xmlns:a16="http://schemas.microsoft.com/office/drawing/2014/main" id="{79D5DAC5-75B4-746B-E909-ED1337CACA28}"/>
              </a:ext>
            </a:extLst>
          </p:cNvPr>
          <p:cNvSpPr>
            <a:spLocks noGrp="1"/>
          </p:cNvSpPr>
          <p:nvPr>
            <p:ph type="body" sz="quarter" idx="19"/>
          </p:nvPr>
        </p:nvSpPr>
        <p:spPr>
          <a:xfrm>
            <a:off x="2379663" y="1656696"/>
            <a:ext cx="8556625" cy="393441"/>
          </a:xfrm>
        </p:spPr>
        <p:txBody>
          <a:bodyPr/>
          <a:lstStyle>
            <a:lvl1pPr marL="0" indent="0">
              <a:lnSpc>
                <a:spcPct val="90000"/>
              </a:lnSpc>
              <a:spcAft>
                <a:spcPts val="3000"/>
              </a:spcAft>
              <a:buNone/>
              <a:defRPr sz="2800">
                <a:latin typeface="Lora Medium" pitchFamily="2" charset="77"/>
              </a:defRPr>
            </a:lvl1pPr>
          </a:lstStyle>
          <a:p>
            <a:pPr lvl="0"/>
            <a:r>
              <a:rPr lang="en-US" noProof="0"/>
              <a:t>Click to edit Master text styles</a:t>
            </a:r>
          </a:p>
        </p:txBody>
      </p:sp>
      <p:pic>
        <p:nvPicPr>
          <p:cNvPr id="10" name="Graphic 9">
            <a:extLst>
              <a:ext uri="{FF2B5EF4-FFF2-40B4-BE49-F238E27FC236}">
                <a16:creationId xmlns:a16="http://schemas.microsoft.com/office/drawing/2014/main" id="{A6D37B5F-003A-01BB-14D9-A05407A52C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439333" y="1656696"/>
            <a:ext cx="780685" cy="780685"/>
          </a:xfrm>
          <a:prstGeom prst="rect">
            <a:avLst/>
          </a:prstGeom>
        </p:spPr>
      </p:pic>
      <p:sp>
        <p:nvSpPr>
          <p:cNvPr id="5" name="Footer Placeholder 3">
            <a:extLst>
              <a:ext uri="{FF2B5EF4-FFF2-40B4-BE49-F238E27FC236}">
                <a16:creationId xmlns:a16="http://schemas.microsoft.com/office/drawing/2014/main" id="{58E43139-DFF2-FD9C-59EC-5C70C0C200E0}"/>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C8012086-D269-AB50-0EE5-BB2400C760BA}"/>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06732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ustom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3CB45-DDE5-1686-256C-AD35D056DBD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44" t="779" r="584" b="584"/>
          <a:stretch/>
        </p:blipFill>
        <p:spPr>
          <a:xfrm>
            <a:off x="0" y="0"/>
            <a:ext cx="12192000" cy="6860474"/>
          </a:xfrm>
          <a:prstGeom prst="rect">
            <a:avLst/>
          </a:prstGeom>
        </p:spPr>
      </p:pic>
      <p:pic>
        <p:nvPicPr>
          <p:cNvPr id="3" name="Picture 2">
            <a:extLst>
              <a:ext uri="{FF2B5EF4-FFF2-40B4-BE49-F238E27FC236}">
                <a16:creationId xmlns:a16="http://schemas.microsoft.com/office/drawing/2014/main" id="{E8C4EDC8-2E44-2A33-E96E-05523A45B45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
          <a:stretch/>
        </p:blipFill>
        <p:spPr>
          <a:xfrm rot="10800000">
            <a:off x="7486877" y="1415"/>
            <a:ext cx="4028689" cy="1604058"/>
          </a:xfrm>
          <a:prstGeom prst="rect">
            <a:avLst/>
          </a:prstGeom>
        </p:spPr>
      </p:pic>
      <p:sp>
        <p:nvSpPr>
          <p:cNvPr id="5" name="Text Placeholder 2">
            <a:extLst>
              <a:ext uri="{FF2B5EF4-FFF2-40B4-BE49-F238E27FC236}">
                <a16:creationId xmlns:a16="http://schemas.microsoft.com/office/drawing/2014/main" id="{FC757729-DBB2-57E1-0375-7CC257D10208}"/>
              </a:ext>
            </a:extLst>
          </p:cNvPr>
          <p:cNvSpPr>
            <a:spLocks noGrp="1"/>
          </p:cNvSpPr>
          <p:nvPr>
            <p:ph type="body" sz="quarter" idx="13"/>
          </p:nvPr>
        </p:nvSpPr>
        <p:spPr>
          <a:xfrm>
            <a:off x="479425" y="5816090"/>
            <a:ext cx="5616575" cy="280205"/>
          </a:xfrm>
        </p:spPr>
        <p:txBody>
          <a:bodyPr/>
          <a:lstStyle>
            <a:lvl1pPr marL="0" indent="0">
              <a:buNone/>
              <a:defRPr sz="1600">
                <a:solidFill>
                  <a:schemeClr val="bg2"/>
                </a:solidFill>
              </a:defRPr>
            </a:lvl1pPr>
            <a:lvl2pPr>
              <a:defRPr sz="1600">
                <a:solidFill>
                  <a:schemeClr val="bg2"/>
                </a:solidFill>
              </a:defRPr>
            </a:lvl2pPr>
            <a:lvl3pPr>
              <a:defRPr sz="1600">
                <a:solidFill>
                  <a:schemeClr val="bg2"/>
                </a:solidFill>
              </a:defRPr>
            </a:lvl3pPr>
            <a:lvl4pPr>
              <a:defRPr sz="1100">
                <a:solidFill>
                  <a:schemeClr val="bg2"/>
                </a:solidFill>
              </a:defRPr>
            </a:lvl4pPr>
            <a:lvl5pPr>
              <a:defRPr sz="1800">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noProof="0"/>
              <a:t>Click to edit Master text styles</a:t>
            </a:r>
          </a:p>
        </p:txBody>
      </p:sp>
      <p:sp>
        <p:nvSpPr>
          <p:cNvPr id="8" name="Text Placeholder 1">
            <a:extLst>
              <a:ext uri="{FF2B5EF4-FFF2-40B4-BE49-F238E27FC236}">
                <a16:creationId xmlns:a16="http://schemas.microsoft.com/office/drawing/2014/main" id="{28ABAC89-040E-5B02-446B-130AAE4C3893}"/>
              </a:ext>
            </a:extLst>
          </p:cNvPr>
          <p:cNvSpPr>
            <a:spLocks noGrp="1"/>
          </p:cNvSpPr>
          <p:nvPr>
            <p:ph type="body" sz="quarter" idx="14"/>
          </p:nvPr>
        </p:nvSpPr>
        <p:spPr>
          <a:xfrm>
            <a:off x="479425" y="4735830"/>
            <a:ext cx="5616575" cy="332399"/>
          </a:xfrm>
        </p:spPr>
        <p:txBody>
          <a:bodyPr/>
          <a:lstStyle>
            <a:lvl1pPr marL="0" indent="0">
              <a:lnSpc>
                <a:spcPct val="90000"/>
              </a:lnSpc>
              <a:spcAft>
                <a:spcPts val="3000"/>
              </a:spcAft>
              <a:buNone/>
              <a:defRPr sz="2400">
                <a:solidFill>
                  <a:schemeClr val="bg2"/>
                </a:solidFill>
                <a:latin typeface="Lora Medium" pitchFamily="2" charset="77"/>
              </a:defRPr>
            </a:lvl1pPr>
            <a:lvl2pPr>
              <a:defRPr sz="1600">
                <a:solidFill>
                  <a:schemeClr val="bg2"/>
                </a:solidFill>
              </a:defRPr>
            </a:lvl2pPr>
            <a:lvl3pPr>
              <a:defRPr sz="1600">
                <a:solidFill>
                  <a:schemeClr val="bg2"/>
                </a:solidFill>
              </a:defRPr>
            </a:lvl3pPr>
            <a:lvl4pPr>
              <a:defRPr sz="1100">
                <a:solidFill>
                  <a:schemeClr val="bg2"/>
                </a:solidFill>
              </a:defRPr>
            </a:lvl4pPr>
            <a:lvl5pPr>
              <a:defRPr sz="1800">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noProof="0"/>
              <a:t>Click to edit Master text styles</a:t>
            </a:r>
          </a:p>
        </p:txBody>
      </p:sp>
      <p:sp>
        <p:nvSpPr>
          <p:cNvPr id="9" name="Title 1">
            <a:extLst>
              <a:ext uri="{FF2B5EF4-FFF2-40B4-BE49-F238E27FC236}">
                <a16:creationId xmlns:a16="http://schemas.microsoft.com/office/drawing/2014/main" id="{40FD3EE9-FB3A-E907-8D3B-49AD95B6A43F}"/>
              </a:ext>
            </a:extLst>
          </p:cNvPr>
          <p:cNvSpPr>
            <a:spLocks noGrp="1"/>
          </p:cNvSpPr>
          <p:nvPr>
            <p:ph type="title" hasCustomPrompt="1"/>
          </p:nvPr>
        </p:nvSpPr>
        <p:spPr>
          <a:xfrm>
            <a:off x="479425" y="1826460"/>
            <a:ext cx="6556669" cy="2839111"/>
          </a:xfrm>
        </p:spPr>
        <p:txBody>
          <a:bodyPr wrap="square" anchor="b">
            <a:spAutoFit/>
          </a:bodyPr>
          <a:lstStyle>
            <a:lvl1pPr>
              <a:spcAft>
                <a:spcPts val="1000"/>
              </a:spcAft>
              <a:defRPr sz="6800">
                <a:solidFill>
                  <a:schemeClr val="bg2"/>
                </a:solidFill>
              </a:defRPr>
            </a:lvl1pPr>
          </a:lstStyle>
          <a:p>
            <a:r>
              <a:rPr lang="en-US" noProof="0"/>
              <a:t>Presentation cover title of three lines long</a:t>
            </a:r>
          </a:p>
        </p:txBody>
      </p:sp>
      <p:pic>
        <p:nvPicPr>
          <p:cNvPr id="11" name="Picture 10" descr="A white text on a black background&#10;&#10;Description automatically generated">
            <a:extLst>
              <a:ext uri="{FF2B5EF4-FFF2-40B4-BE49-F238E27FC236}">
                <a16:creationId xmlns:a16="http://schemas.microsoft.com/office/drawing/2014/main" id="{64E3D414-C3B7-4BDB-20FC-6C594EAF62E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0694" y="568223"/>
            <a:ext cx="1835307" cy="611769"/>
          </a:xfrm>
          <a:prstGeom prst="rect">
            <a:avLst/>
          </a:prstGeom>
        </p:spPr>
      </p:pic>
      <p:sp>
        <p:nvSpPr>
          <p:cNvPr id="12" name="Picture Placeholder 84">
            <a:extLst>
              <a:ext uri="{FF2B5EF4-FFF2-40B4-BE49-F238E27FC236}">
                <a16:creationId xmlns:a16="http://schemas.microsoft.com/office/drawing/2014/main" id="{FE0C0EDE-71C0-CC8D-931F-59CD80D5A332}"/>
              </a:ext>
            </a:extLst>
          </p:cNvPr>
          <p:cNvSpPr>
            <a:spLocks noGrp="1"/>
          </p:cNvSpPr>
          <p:nvPr>
            <p:ph type="pic" sz="quarter" idx="12" hasCustomPrompt="1"/>
          </p:nvPr>
        </p:nvSpPr>
        <p:spPr>
          <a:xfrm>
            <a:off x="7486877" y="1604059"/>
            <a:ext cx="4028689" cy="5253941"/>
          </a:xfrm>
          <a:prstGeom prst="round2SameRect">
            <a:avLst>
              <a:gd name="adj1" fmla="val 50000"/>
              <a:gd name="adj2" fmla="val 0"/>
            </a:avLst>
          </a:prstGeom>
          <a:solidFill>
            <a:schemeClr val="bg1">
              <a:lumMod val="85000"/>
            </a:schemeClr>
          </a:solidFill>
        </p:spPr>
        <p:txBody>
          <a:bodyPr wrap="none" anchor="ctr">
            <a:noAutofit/>
          </a:bodyPr>
          <a:lstStyle>
            <a:lvl1pPr marL="0" indent="0" algn="ctr">
              <a:buNone/>
              <a:defRPr sz="2000">
                <a:solidFill>
                  <a:srgbClr val="00355E"/>
                </a:solidFill>
                <a:latin typeface="+mj-lt"/>
              </a:defRPr>
            </a:lvl1pPr>
          </a:lstStyle>
          <a:p>
            <a:r>
              <a:rPr lang="en-US" noProof="0"/>
              <a:t>PICTURE PLACEHOLDER</a:t>
            </a:r>
          </a:p>
        </p:txBody>
      </p:sp>
    </p:spTree>
    <p:extLst>
      <p:ext uri="{BB962C8B-B14F-4D97-AF65-F5344CB8AC3E}">
        <p14:creationId xmlns:p14="http://schemas.microsoft.com/office/powerpoint/2010/main" val="4065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2 spaces">
    <p:bg>
      <p:bgPr>
        <a:solidFill>
          <a:schemeClr val="bg2"/>
        </a:solidFill>
        <a:effectLst/>
      </p:bgPr>
    </p:bg>
    <p:spTree>
      <p:nvGrpSpPr>
        <p:cNvPr id="1" name=""/>
        <p:cNvGrpSpPr/>
        <p:nvPr/>
      </p:nvGrpSpPr>
      <p:grpSpPr>
        <a:xfrm>
          <a:off x="0" y="0"/>
          <a:ext cx="0" cy="0"/>
          <a:chOff x="0" y="0"/>
          <a:chExt cx="0" cy="0"/>
        </a:xfrm>
      </p:grpSpPr>
      <p:sp>
        <p:nvSpPr>
          <p:cNvPr id="16" name="Rectangle: Top Corners Rounded 6">
            <a:extLst>
              <a:ext uri="{FF2B5EF4-FFF2-40B4-BE49-F238E27FC236}">
                <a16:creationId xmlns:a16="http://schemas.microsoft.com/office/drawing/2014/main" id="{0EC3C3A6-8043-3AE1-4BA4-24729FF9F307}"/>
              </a:ext>
            </a:extLst>
          </p:cNvPr>
          <p:cNvSpPr/>
          <p:nvPr userDrawn="1"/>
        </p:nvSpPr>
        <p:spPr>
          <a:xfrm rot="5400000">
            <a:off x="1242893" y="2545221"/>
            <a:ext cx="1728216" cy="4615262"/>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3" name="Rectangle: Top Corners Rounded 5">
            <a:extLst>
              <a:ext uri="{FF2B5EF4-FFF2-40B4-BE49-F238E27FC236}">
                <a16:creationId xmlns:a16="http://schemas.microsoft.com/office/drawing/2014/main" id="{E9B2BB29-457A-B0AD-CE10-0FEB8F5EA5D7}"/>
              </a:ext>
            </a:extLst>
          </p:cNvPr>
          <p:cNvSpPr/>
          <p:nvPr userDrawn="1"/>
        </p:nvSpPr>
        <p:spPr>
          <a:xfrm rot="5400000">
            <a:off x="70522" y="1681087"/>
            <a:ext cx="1728216" cy="2270515"/>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0" name="Rectangle: Top Corners Rounded 3">
            <a:extLst>
              <a:ext uri="{FF2B5EF4-FFF2-40B4-BE49-F238E27FC236}">
                <a16:creationId xmlns:a16="http://schemas.microsoft.com/office/drawing/2014/main" id="{4E3F69F0-D6AD-DFC9-C240-68A0C92EF32B}"/>
              </a:ext>
            </a:extLst>
          </p:cNvPr>
          <p:cNvSpPr/>
          <p:nvPr userDrawn="1"/>
        </p:nvSpPr>
        <p:spPr>
          <a:xfrm rot="5400000">
            <a:off x="5877457" y="2551971"/>
            <a:ext cx="1810512" cy="4601766"/>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1" name="Rectangle: Top Corners Rounded 1">
            <a:extLst>
              <a:ext uri="{FF2B5EF4-FFF2-40B4-BE49-F238E27FC236}">
                <a16:creationId xmlns:a16="http://schemas.microsoft.com/office/drawing/2014/main" id="{0FE6C12F-A24A-41FC-BAFB-146BCDD67A17}"/>
              </a:ext>
            </a:extLst>
          </p:cNvPr>
          <p:cNvSpPr/>
          <p:nvPr userDrawn="1"/>
        </p:nvSpPr>
        <p:spPr>
          <a:xfrm rot="5400000">
            <a:off x="3706632" y="321554"/>
            <a:ext cx="1813560" cy="4990825"/>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5" name="Oval 3">
            <a:extLst>
              <a:ext uri="{FF2B5EF4-FFF2-40B4-BE49-F238E27FC236}">
                <a16:creationId xmlns:a16="http://schemas.microsoft.com/office/drawing/2014/main" id="{2E70740C-D6EB-7EC3-2F68-97D60ED5551B}"/>
              </a:ext>
            </a:extLst>
          </p:cNvPr>
          <p:cNvSpPr>
            <a:spLocks noChangeAspect="1"/>
          </p:cNvSpPr>
          <p:nvPr userDrawn="1"/>
        </p:nvSpPr>
        <p:spPr>
          <a:xfrm>
            <a:off x="4466962" y="3947596"/>
            <a:ext cx="1810512" cy="1810512"/>
          </a:xfrm>
          <a:prstGeom prst="ellipse">
            <a:avLst/>
          </a:prstGeom>
          <a:solidFill>
            <a:schemeClr val="bg1">
              <a:lumMod val="95000"/>
            </a:schemeClr>
          </a:solidFill>
          <a:ln w="44450">
            <a:solidFill>
              <a:srgbClr val="0079C1"/>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100" noProof="0">
              <a:solidFill>
                <a:schemeClr val="tx2"/>
              </a:solidFill>
              <a:latin typeface="+mj-lt"/>
            </a:endParaRPr>
          </a:p>
        </p:txBody>
      </p:sp>
      <p:sp>
        <p:nvSpPr>
          <p:cNvPr id="12" name="Oval 1">
            <a:extLst>
              <a:ext uri="{FF2B5EF4-FFF2-40B4-BE49-F238E27FC236}">
                <a16:creationId xmlns:a16="http://schemas.microsoft.com/office/drawing/2014/main" id="{CE8B1A96-E1DB-3D74-8F98-E00536CB384E}"/>
              </a:ext>
            </a:extLst>
          </p:cNvPr>
          <p:cNvSpPr>
            <a:spLocks noChangeAspect="1"/>
          </p:cNvSpPr>
          <p:nvPr userDrawn="1"/>
        </p:nvSpPr>
        <p:spPr>
          <a:xfrm>
            <a:off x="2118000" y="1910187"/>
            <a:ext cx="1810512" cy="1810512"/>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400" noProof="0">
              <a:solidFill>
                <a:schemeClr val="tx2"/>
              </a:solidFill>
              <a:latin typeface="+mj-lt"/>
            </a:endParaRPr>
          </a:p>
        </p:txBody>
      </p:sp>
      <p:sp>
        <p:nvSpPr>
          <p:cNvPr id="6" name="Picture Placeholder 3">
            <a:extLst>
              <a:ext uri="{FF2B5EF4-FFF2-40B4-BE49-F238E27FC236}">
                <a16:creationId xmlns:a16="http://schemas.microsoft.com/office/drawing/2014/main" id="{37D3785C-EBCE-8E90-30A5-AD25143C51E8}"/>
              </a:ext>
            </a:extLst>
          </p:cNvPr>
          <p:cNvSpPr>
            <a:spLocks noGrp="1" noChangeAspect="1"/>
          </p:cNvSpPr>
          <p:nvPr>
            <p:ph type="pic" sz="quarter" idx="22" hasCustomPrompt="1"/>
          </p:nvPr>
        </p:nvSpPr>
        <p:spPr>
          <a:xfrm>
            <a:off x="4485250" y="3965884"/>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1">
            <a:extLst>
              <a:ext uri="{FF2B5EF4-FFF2-40B4-BE49-F238E27FC236}">
                <a16:creationId xmlns:a16="http://schemas.microsoft.com/office/drawing/2014/main" id="{43E252D6-4089-E0D3-EA61-3B292959FE28}"/>
              </a:ext>
            </a:extLst>
          </p:cNvPr>
          <p:cNvSpPr>
            <a:spLocks noGrp="1" noChangeAspect="1"/>
          </p:cNvSpPr>
          <p:nvPr>
            <p:ph type="pic" sz="quarter" idx="25" hasCustomPrompt="1"/>
          </p:nvPr>
        </p:nvSpPr>
        <p:spPr>
          <a:xfrm>
            <a:off x="2130996" y="1928475"/>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29" name="Text Placeholder 6">
            <a:extLst>
              <a:ext uri="{FF2B5EF4-FFF2-40B4-BE49-F238E27FC236}">
                <a16:creationId xmlns:a16="http://schemas.microsoft.com/office/drawing/2014/main" id="{D6038586-5ED3-85AC-CA84-D66AE8D21E3F}"/>
              </a:ext>
            </a:extLst>
          </p:cNvPr>
          <p:cNvSpPr>
            <a:spLocks noGrp="1"/>
          </p:cNvSpPr>
          <p:nvPr>
            <p:ph type="body" sz="quarter" idx="32" hasCustomPrompt="1"/>
          </p:nvPr>
        </p:nvSpPr>
        <p:spPr>
          <a:xfrm>
            <a:off x="6602676" y="4943436"/>
            <a:ext cx="2138363" cy="210186"/>
          </a:xfrm>
        </p:spPr>
        <p:txBody>
          <a:bodyPr/>
          <a:lstStyle>
            <a:lvl1pPr marL="0" indent="0">
              <a:lnSpc>
                <a:spcPct val="120000"/>
              </a:lnSpc>
              <a:buNone/>
              <a:defRPr sz="1200" cap="all" baseline="0"/>
            </a:lvl1pPr>
          </a:lstStyle>
          <a:p>
            <a:pPr lvl="0"/>
            <a:r>
              <a:rPr lang="en-US" noProof="0"/>
              <a:t>Click to edit text </a:t>
            </a:r>
          </a:p>
        </p:txBody>
      </p:sp>
      <p:sp>
        <p:nvSpPr>
          <p:cNvPr id="30" name="Text Placeholder 5">
            <a:extLst>
              <a:ext uri="{FF2B5EF4-FFF2-40B4-BE49-F238E27FC236}">
                <a16:creationId xmlns:a16="http://schemas.microsoft.com/office/drawing/2014/main" id="{D8220340-AD4A-0D79-DD2B-2F356F11C338}"/>
              </a:ext>
            </a:extLst>
          </p:cNvPr>
          <p:cNvSpPr>
            <a:spLocks noGrp="1"/>
          </p:cNvSpPr>
          <p:nvPr>
            <p:ph type="body" sz="quarter" idx="33" hasCustomPrompt="1"/>
          </p:nvPr>
        </p:nvSpPr>
        <p:spPr>
          <a:xfrm>
            <a:off x="6602676" y="4536862"/>
            <a:ext cx="2138363" cy="280205"/>
          </a:xfrm>
        </p:spPr>
        <p:txBody>
          <a:bodyPr/>
          <a:lstStyle>
            <a:lvl1pPr marL="0" indent="0">
              <a:buNone/>
              <a:defRPr sz="1600"/>
            </a:lvl1pPr>
          </a:lstStyle>
          <a:p>
            <a:pPr lvl="0"/>
            <a:r>
              <a:rPr lang="en-US" noProof="0"/>
              <a:t>Click to edit text</a:t>
            </a:r>
          </a:p>
        </p:txBody>
      </p:sp>
      <p:sp>
        <p:nvSpPr>
          <p:cNvPr id="20" name="Text Placeholder 2">
            <a:extLst>
              <a:ext uri="{FF2B5EF4-FFF2-40B4-BE49-F238E27FC236}">
                <a16:creationId xmlns:a16="http://schemas.microsoft.com/office/drawing/2014/main" id="{BCD105E6-C6DA-4F89-7E9F-1735810EB769}"/>
              </a:ext>
            </a:extLst>
          </p:cNvPr>
          <p:cNvSpPr>
            <a:spLocks noGrp="1"/>
          </p:cNvSpPr>
          <p:nvPr>
            <p:ph type="body" sz="quarter" idx="27" hasCustomPrompt="1"/>
          </p:nvPr>
        </p:nvSpPr>
        <p:spPr>
          <a:xfrm>
            <a:off x="4254500" y="2908923"/>
            <a:ext cx="2138363" cy="210186"/>
          </a:xfrm>
        </p:spPr>
        <p:txBody>
          <a:bodyPr/>
          <a:lstStyle>
            <a:lvl1pPr marL="0" indent="0">
              <a:lnSpc>
                <a:spcPct val="120000"/>
              </a:lnSpc>
              <a:buNone/>
              <a:defRPr sz="1200" cap="all" baseline="0"/>
            </a:lvl1pPr>
          </a:lstStyle>
          <a:p>
            <a:pPr lvl="0"/>
            <a:r>
              <a:rPr lang="en-US" noProof="0"/>
              <a:t>Click to edit text </a:t>
            </a:r>
          </a:p>
        </p:txBody>
      </p:sp>
      <p:sp>
        <p:nvSpPr>
          <p:cNvPr id="18" name="Text Placeholder 1">
            <a:extLst>
              <a:ext uri="{FF2B5EF4-FFF2-40B4-BE49-F238E27FC236}">
                <a16:creationId xmlns:a16="http://schemas.microsoft.com/office/drawing/2014/main" id="{52CA8127-82E0-0FC2-C296-8DFB430351F2}"/>
              </a:ext>
            </a:extLst>
          </p:cNvPr>
          <p:cNvSpPr>
            <a:spLocks noGrp="1"/>
          </p:cNvSpPr>
          <p:nvPr>
            <p:ph type="body" sz="quarter" idx="26" hasCustomPrompt="1"/>
          </p:nvPr>
        </p:nvSpPr>
        <p:spPr>
          <a:xfrm>
            <a:off x="4254500" y="2502349"/>
            <a:ext cx="2138363" cy="280205"/>
          </a:xfrm>
        </p:spPr>
        <p:txBody>
          <a:bodyPr/>
          <a:lstStyle>
            <a:lvl1pPr marL="0" indent="0">
              <a:buNone/>
              <a:defRPr sz="1600"/>
            </a:lvl1pPr>
          </a:lstStyle>
          <a:p>
            <a:pPr lvl="0"/>
            <a:r>
              <a:rPr lang="en-US" noProof="0"/>
              <a:t>Click to edit text</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2 people</a:t>
            </a:r>
          </a:p>
        </p:txBody>
      </p:sp>
      <p:sp>
        <p:nvSpPr>
          <p:cNvPr id="14" name="Rectangle: Top Corners Rounded 5">
            <a:extLst>
              <a:ext uri="{FF2B5EF4-FFF2-40B4-BE49-F238E27FC236}">
                <a16:creationId xmlns:a16="http://schemas.microsoft.com/office/drawing/2014/main" id="{5CB3143C-A0E4-6441-F49F-B6CB8D97A6E4}"/>
              </a:ext>
            </a:extLst>
          </p:cNvPr>
          <p:cNvSpPr/>
          <p:nvPr userDrawn="1"/>
        </p:nvSpPr>
        <p:spPr>
          <a:xfrm rot="16200000">
            <a:off x="9851430" y="3212528"/>
            <a:ext cx="1728216" cy="3196770"/>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5" name="Rectangle: Top Corners Rounded 6">
            <a:extLst>
              <a:ext uri="{FF2B5EF4-FFF2-40B4-BE49-F238E27FC236}">
                <a16:creationId xmlns:a16="http://schemas.microsoft.com/office/drawing/2014/main" id="{FEC4E792-25B1-7177-6060-0BD131EE939A}"/>
              </a:ext>
            </a:extLst>
          </p:cNvPr>
          <p:cNvSpPr/>
          <p:nvPr userDrawn="1"/>
        </p:nvSpPr>
        <p:spPr>
          <a:xfrm rot="16200000">
            <a:off x="8869602" y="236132"/>
            <a:ext cx="1728216" cy="5160425"/>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7" name="Footer Placeholder 3">
            <a:extLst>
              <a:ext uri="{FF2B5EF4-FFF2-40B4-BE49-F238E27FC236}">
                <a16:creationId xmlns:a16="http://schemas.microsoft.com/office/drawing/2014/main" id="{1B429B86-99FB-AC64-FA88-0DABC28B815B}"/>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8" name="Slide Number Placeholder 4">
            <a:extLst>
              <a:ext uri="{FF2B5EF4-FFF2-40B4-BE49-F238E27FC236}">
                <a16:creationId xmlns:a16="http://schemas.microsoft.com/office/drawing/2014/main" id="{FDD3C34B-3C0C-94EE-01DC-BFEBD82989F9}"/>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8188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3 spaces">
    <p:bg>
      <p:bgPr>
        <a:solidFill>
          <a:schemeClr val="bg2"/>
        </a:solidFill>
        <a:effectLst/>
      </p:bgPr>
    </p:bg>
    <p:spTree>
      <p:nvGrpSpPr>
        <p:cNvPr id="1" name=""/>
        <p:cNvGrpSpPr/>
        <p:nvPr/>
      </p:nvGrpSpPr>
      <p:grpSpPr>
        <a:xfrm>
          <a:off x="0" y="0"/>
          <a:ext cx="0" cy="0"/>
          <a:chOff x="0" y="0"/>
          <a:chExt cx="0" cy="0"/>
        </a:xfrm>
      </p:grpSpPr>
      <p:sp>
        <p:nvSpPr>
          <p:cNvPr id="16" name="Rectangle: Top Corners Rounded 6">
            <a:extLst>
              <a:ext uri="{FF2B5EF4-FFF2-40B4-BE49-F238E27FC236}">
                <a16:creationId xmlns:a16="http://schemas.microsoft.com/office/drawing/2014/main" id="{0EC3C3A6-8043-3AE1-4BA4-24729FF9F307}"/>
              </a:ext>
            </a:extLst>
          </p:cNvPr>
          <p:cNvSpPr/>
          <p:nvPr userDrawn="1"/>
        </p:nvSpPr>
        <p:spPr>
          <a:xfrm rot="5400000">
            <a:off x="1242893" y="2545221"/>
            <a:ext cx="1728216" cy="4615262"/>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3" name="Rectangle: Top Corners Rounded 5">
            <a:extLst>
              <a:ext uri="{FF2B5EF4-FFF2-40B4-BE49-F238E27FC236}">
                <a16:creationId xmlns:a16="http://schemas.microsoft.com/office/drawing/2014/main" id="{E9B2BB29-457A-B0AD-CE10-0FEB8F5EA5D7}"/>
              </a:ext>
            </a:extLst>
          </p:cNvPr>
          <p:cNvSpPr/>
          <p:nvPr userDrawn="1"/>
        </p:nvSpPr>
        <p:spPr>
          <a:xfrm rot="5400000">
            <a:off x="70522" y="1681087"/>
            <a:ext cx="1728216" cy="2270515"/>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0" name="Rectangle: Top Corners Rounded 3">
            <a:extLst>
              <a:ext uri="{FF2B5EF4-FFF2-40B4-BE49-F238E27FC236}">
                <a16:creationId xmlns:a16="http://schemas.microsoft.com/office/drawing/2014/main" id="{4E3F69F0-D6AD-DFC9-C240-68A0C92EF32B}"/>
              </a:ext>
            </a:extLst>
          </p:cNvPr>
          <p:cNvSpPr/>
          <p:nvPr userDrawn="1"/>
        </p:nvSpPr>
        <p:spPr>
          <a:xfrm rot="5400000">
            <a:off x="5877457" y="2551971"/>
            <a:ext cx="1810512" cy="4601766"/>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9" name="Rectangle: Top Corners Rounded 2">
            <a:extLst>
              <a:ext uri="{FF2B5EF4-FFF2-40B4-BE49-F238E27FC236}">
                <a16:creationId xmlns:a16="http://schemas.microsoft.com/office/drawing/2014/main" id="{36843E3C-5377-E975-7CB5-2208DFDC336B}"/>
              </a:ext>
            </a:extLst>
          </p:cNvPr>
          <p:cNvSpPr/>
          <p:nvPr userDrawn="1"/>
        </p:nvSpPr>
        <p:spPr>
          <a:xfrm rot="16200000">
            <a:off x="8776694" y="288461"/>
            <a:ext cx="1810512" cy="5053965"/>
          </a:xfrm>
          <a:prstGeom prst="round2SameRect">
            <a:avLst>
              <a:gd name="adj1" fmla="val 50000"/>
              <a:gd name="adj2" fmla="val 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1" name="Rectangle: Top Corners Rounded 1">
            <a:extLst>
              <a:ext uri="{FF2B5EF4-FFF2-40B4-BE49-F238E27FC236}">
                <a16:creationId xmlns:a16="http://schemas.microsoft.com/office/drawing/2014/main" id="{0FE6C12F-A24A-41FC-BAFB-146BCDD67A17}"/>
              </a:ext>
            </a:extLst>
          </p:cNvPr>
          <p:cNvSpPr/>
          <p:nvPr userDrawn="1"/>
        </p:nvSpPr>
        <p:spPr>
          <a:xfrm rot="5400000">
            <a:off x="3706632" y="321554"/>
            <a:ext cx="1813560" cy="4990825"/>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5" name="Oval 3">
            <a:extLst>
              <a:ext uri="{FF2B5EF4-FFF2-40B4-BE49-F238E27FC236}">
                <a16:creationId xmlns:a16="http://schemas.microsoft.com/office/drawing/2014/main" id="{2E70740C-D6EB-7EC3-2F68-97D60ED5551B}"/>
              </a:ext>
            </a:extLst>
          </p:cNvPr>
          <p:cNvSpPr>
            <a:spLocks noChangeAspect="1"/>
          </p:cNvSpPr>
          <p:nvPr userDrawn="1"/>
        </p:nvSpPr>
        <p:spPr>
          <a:xfrm>
            <a:off x="4466962" y="3947596"/>
            <a:ext cx="1810512" cy="1810512"/>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100" noProof="0">
              <a:solidFill>
                <a:schemeClr val="tx2"/>
              </a:solidFill>
              <a:latin typeface="+mj-lt"/>
            </a:endParaRPr>
          </a:p>
        </p:txBody>
      </p:sp>
      <p:sp>
        <p:nvSpPr>
          <p:cNvPr id="7" name="Oval 2">
            <a:extLst>
              <a:ext uri="{FF2B5EF4-FFF2-40B4-BE49-F238E27FC236}">
                <a16:creationId xmlns:a16="http://schemas.microsoft.com/office/drawing/2014/main" id="{D8A1F54A-E9DC-3AE7-8260-2DEE3D263081}"/>
              </a:ext>
            </a:extLst>
          </p:cNvPr>
          <p:cNvSpPr>
            <a:spLocks noChangeAspect="1"/>
          </p:cNvSpPr>
          <p:nvPr userDrawn="1"/>
        </p:nvSpPr>
        <p:spPr>
          <a:xfrm>
            <a:off x="7154967" y="1910187"/>
            <a:ext cx="1810512" cy="1810512"/>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400" noProof="0">
              <a:solidFill>
                <a:schemeClr val="tx2"/>
              </a:solidFill>
              <a:latin typeface="+mj-lt"/>
            </a:endParaRPr>
          </a:p>
        </p:txBody>
      </p:sp>
      <p:sp>
        <p:nvSpPr>
          <p:cNvPr id="12" name="Oval 1">
            <a:extLst>
              <a:ext uri="{FF2B5EF4-FFF2-40B4-BE49-F238E27FC236}">
                <a16:creationId xmlns:a16="http://schemas.microsoft.com/office/drawing/2014/main" id="{CE8B1A96-E1DB-3D74-8F98-E00536CB384E}"/>
              </a:ext>
            </a:extLst>
          </p:cNvPr>
          <p:cNvSpPr>
            <a:spLocks noChangeAspect="1"/>
          </p:cNvSpPr>
          <p:nvPr userDrawn="1"/>
        </p:nvSpPr>
        <p:spPr>
          <a:xfrm>
            <a:off x="2118000" y="1910187"/>
            <a:ext cx="1810512" cy="1810512"/>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400" noProof="0">
              <a:solidFill>
                <a:schemeClr val="tx2"/>
              </a:solidFill>
              <a:latin typeface="+mj-lt"/>
            </a:endParaRPr>
          </a:p>
        </p:txBody>
      </p:sp>
      <p:sp>
        <p:nvSpPr>
          <p:cNvPr id="6" name="Picture Placeholder 3">
            <a:extLst>
              <a:ext uri="{FF2B5EF4-FFF2-40B4-BE49-F238E27FC236}">
                <a16:creationId xmlns:a16="http://schemas.microsoft.com/office/drawing/2014/main" id="{37D3785C-EBCE-8E90-30A5-AD25143C51E8}"/>
              </a:ext>
            </a:extLst>
          </p:cNvPr>
          <p:cNvSpPr>
            <a:spLocks noGrp="1" noChangeAspect="1"/>
          </p:cNvSpPr>
          <p:nvPr>
            <p:ph type="pic" sz="quarter" idx="22" hasCustomPrompt="1"/>
          </p:nvPr>
        </p:nvSpPr>
        <p:spPr>
          <a:xfrm>
            <a:off x="4485250" y="3965884"/>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34" name="Picture Placeholder 2">
            <a:extLst>
              <a:ext uri="{FF2B5EF4-FFF2-40B4-BE49-F238E27FC236}">
                <a16:creationId xmlns:a16="http://schemas.microsoft.com/office/drawing/2014/main" id="{1626DE42-83F5-35EE-D5BD-6D683A616EFC}"/>
              </a:ext>
            </a:extLst>
          </p:cNvPr>
          <p:cNvSpPr>
            <a:spLocks noGrp="1" noChangeAspect="1"/>
          </p:cNvSpPr>
          <p:nvPr>
            <p:ph type="pic" sz="quarter" idx="24" hasCustomPrompt="1"/>
          </p:nvPr>
        </p:nvSpPr>
        <p:spPr>
          <a:xfrm>
            <a:off x="7173255" y="1928475"/>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1">
            <a:extLst>
              <a:ext uri="{FF2B5EF4-FFF2-40B4-BE49-F238E27FC236}">
                <a16:creationId xmlns:a16="http://schemas.microsoft.com/office/drawing/2014/main" id="{43E252D6-4089-E0D3-EA61-3B292959FE28}"/>
              </a:ext>
            </a:extLst>
          </p:cNvPr>
          <p:cNvSpPr>
            <a:spLocks noGrp="1" noChangeAspect="1"/>
          </p:cNvSpPr>
          <p:nvPr>
            <p:ph type="pic" sz="quarter" idx="25" hasCustomPrompt="1"/>
          </p:nvPr>
        </p:nvSpPr>
        <p:spPr>
          <a:xfrm>
            <a:off x="2130996" y="1928475"/>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29" name="Text Placeholder 6">
            <a:extLst>
              <a:ext uri="{FF2B5EF4-FFF2-40B4-BE49-F238E27FC236}">
                <a16:creationId xmlns:a16="http://schemas.microsoft.com/office/drawing/2014/main" id="{D6038586-5ED3-85AC-CA84-D66AE8D21E3F}"/>
              </a:ext>
            </a:extLst>
          </p:cNvPr>
          <p:cNvSpPr>
            <a:spLocks noGrp="1"/>
          </p:cNvSpPr>
          <p:nvPr>
            <p:ph type="body" sz="quarter" idx="32" hasCustomPrompt="1"/>
          </p:nvPr>
        </p:nvSpPr>
        <p:spPr>
          <a:xfrm>
            <a:off x="6602676" y="4943436"/>
            <a:ext cx="2138363" cy="210186"/>
          </a:xfrm>
        </p:spPr>
        <p:txBody>
          <a:bodyPr/>
          <a:lstStyle>
            <a:lvl1pPr marL="0" indent="0">
              <a:lnSpc>
                <a:spcPct val="120000"/>
              </a:lnSpc>
              <a:buNone/>
              <a:defRPr sz="1200" cap="all" baseline="0"/>
            </a:lvl1pPr>
          </a:lstStyle>
          <a:p>
            <a:pPr lvl="0"/>
            <a:r>
              <a:rPr lang="en-US" noProof="0"/>
              <a:t>Click to edit text </a:t>
            </a:r>
          </a:p>
        </p:txBody>
      </p:sp>
      <p:sp>
        <p:nvSpPr>
          <p:cNvPr id="30" name="Text Placeholder 5">
            <a:extLst>
              <a:ext uri="{FF2B5EF4-FFF2-40B4-BE49-F238E27FC236}">
                <a16:creationId xmlns:a16="http://schemas.microsoft.com/office/drawing/2014/main" id="{D8220340-AD4A-0D79-DD2B-2F356F11C338}"/>
              </a:ext>
            </a:extLst>
          </p:cNvPr>
          <p:cNvSpPr>
            <a:spLocks noGrp="1"/>
          </p:cNvSpPr>
          <p:nvPr>
            <p:ph type="body" sz="quarter" idx="33" hasCustomPrompt="1"/>
          </p:nvPr>
        </p:nvSpPr>
        <p:spPr>
          <a:xfrm>
            <a:off x="6602676" y="4536862"/>
            <a:ext cx="2138363" cy="280205"/>
          </a:xfrm>
        </p:spPr>
        <p:txBody>
          <a:bodyPr/>
          <a:lstStyle>
            <a:lvl1pPr marL="0" indent="0">
              <a:buNone/>
              <a:defRPr sz="1600"/>
            </a:lvl1pPr>
          </a:lstStyle>
          <a:p>
            <a:pPr lvl="0"/>
            <a:r>
              <a:rPr lang="en-US" noProof="0"/>
              <a:t>Click to edit text</a:t>
            </a:r>
          </a:p>
        </p:txBody>
      </p:sp>
      <p:sp>
        <p:nvSpPr>
          <p:cNvPr id="25" name="Text Placeholder 4">
            <a:extLst>
              <a:ext uri="{FF2B5EF4-FFF2-40B4-BE49-F238E27FC236}">
                <a16:creationId xmlns:a16="http://schemas.microsoft.com/office/drawing/2014/main" id="{6D43F0A2-B042-9A58-72C5-996D501EFD76}"/>
              </a:ext>
            </a:extLst>
          </p:cNvPr>
          <p:cNvSpPr>
            <a:spLocks noGrp="1"/>
          </p:cNvSpPr>
          <p:nvPr>
            <p:ph type="body" sz="quarter" idx="28" hasCustomPrompt="1"/>
          </p:nvPr>
        </p:nvSpPr>
        <p:spPr>
          <a:xfrm>
            <a:off x="9292542" y="2908923"/>
            <a:ext cx="2138363" cy="210186"/>
          </a:xfrm>
        </p:spPr>
        <p:txBody>
          <a:bodyPr/>
          <a:lstStyle>
            <a:lvl1pPr marL="0" indent="0">
              <a:lnSpc>
                <a:spcPct val="120000"/>
              </a:lnSpc>
              <a:buNone/>
              <a:defRPr sz="1200" cap="all" baseline="0"/>
            </a:lvl1pPr>
          </a:lstStyle>
          <a:p>
            <a:pPr lvl="0"/>
            <a:r>
              <a:rPr lang="en-US" noProof="0"/>
              <a:t>Click to edit text </a:t>
            </a:r>
          </a:p>
        </p:txBody>
      </p:sp>
      <p:sp>
        <p:nvSpPr>
          <p:cNvPr id="26" name="Text Placeholder 3">
            <a:extLst>
              <a:ext uri="{FF2B5EF4-FFF2-40B4-BE49-F238E27FC236}">
                <a16:creationId xmlns:a16="http://schemas.microsoft.com/office/drawing/2014/main" id="{77C9ECE6-DF3F-E66B-0499-99A806D684C8}"/>
              </a:ext>
            </a:extLst>
          </p:cNvPr>
          <p:cNvSpPr>
            <a:spLocks noGrp="1"/>
          </p:cNvSpPr>
          <p:nvPr>
            <p:ph type="body" sz="quarter" idx="29" hasCustomPrompt="1"/>
          </p:nvPr>
        </p:nvSpPr>
        <p:spPr>
          <a:xfrm>
            <a:off x="9292542" y="2502349"/>
            <a:ext cx="2138363" cy="280205"/>
          </a:xfrm>
        </p:spPr>
        <p:txBody>
          <a:bodyPr/>
          <a:lstStyle>
            <a:lvl1pPr marL="0" indent="0">
              <a:buNone/>
              <a:defRPr sz="1600"/>
            </a:lvl1pPr>
          </a:lstStyle>
          <a:p>
            <a:pPr lvl="0"/>
            <a:r>
              <a:rPr lang="en-US" noProof="0"/>
              <a:t>Click to edit text</a:t>
            </a:r>
          </a:p>
        </p:txBody>
      </p:sp>
      <p:sp>
        <p:nvSpPr>
          <p:cNvPr id="20" name="Text Placeholder 2">
            <a:extLst>
              <a:ext uri="{FF2B5EF4-FFF2-40B4-BE49-F238E27FC236}">
                <a16:creationId xmlns:a16="http://schemas.microsoft.com/office/drawing/2014/main" id="{BCD105E6-C6DA-4F89-7E9F-1735810EB769}"/>
              </a:ext>
            </a:extLst>
          </p:cNvPr>
          <p:cNvSpPr>
            <a:spLocks noGrp="1"/>
          </p:cNvSpPr>
          <p:nvPr>
            <p:ph type="body" sz="quarter" idx="27" hasCustomPrompt="1"/>
          </p:nvPr>
        </p:nvSpPr>
        <p:spPr>
          <a:xfrm>
            <a:off x="4254500" y="2908923"/>
            <a:ext cx="2138363" cy="210186"/>
          </a:xfrm>
        </p:spPr>
        <p:txBody>
          <a:bodyPr/>
          <a:lstStyle>
            <a:lvl1pPr marL="0" indent="0">
              <a:lnSpc>
                <a:spcPct val="120000"/>
              </a:lnSpc>
              <a:buNone/>
              <a:defRPr sz="1200" cap="all" baseline="0"/>
            </a:lvl1pPr>
          </a:lstStyle>
          <a:p>
            <a:pPr lvl="0"/>
            <a:r>
              <a:rPr lang="en-US" noProof="0"/>
              <a:t>Click to edit text </a:t>
            </a:r>
          </a:p>
        </p:txBody>
      </p:sp>
      <p:sp>
        <p:nvSpPr>
          <p:cNvPr id="18" name="Text Placeholder 1">
            <a:extLst>
              <a:ext uri="{FF2B5EF4-FFF2-40B4-BE49-F238E27FC236}">
                <a16:creationId xmlns:a16="http://schemas.microsoft.com/office/drawing/2014/main" id="{52CA8127-82E0-0FC2-C296-8DFB430351F2}"/>
              </a:ext>
            </a:extLst>
          </p:cNvPr>
          <p:cNvSpPr>
            <a:spLocks noGrp="1"/>
          </p:cNvSpPr>
          <p:nvPr>
            <p:ph type="body" sz="quarter" idx="26" hasCustomPrompt="1"/>
          </p:nvPr>
        </p:nvSpPr>
        <p:spPr>
          <a:xfrm>
            <a:off x="4254500" y="2502349"/>
            <a:ext cx="2138363" cy="280205"/>
          </a:xfrm>
        </p:spPr>
        <p:txBody>
          <a:bodyPr/>
          <a:lstStyle>
            <a:lvl1pPr marL="0" indent="0">
              <a:buNone/>
              <a:defRPr sz="1600"/>
            </a:lvl1pPr>
          </a:lstStyle>
          <a:p>
            <a:pPr lvl="0"/>
            <a:r>
              <a:rPr lang="en-US" noProof="0"/>
              <a:t>Click to edit text</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3 people</a:t>
            </a:r>
          </a:p>
        </p:txBody>
      </p:sp>
      <p:sp>
        <p:nvSpPr>
          <p:cNvPr id="14" name="Rectangle: Top Corners Rounded 5">
            <a:extLst>
              <a:ext uri="{FF2B5EF4-FFF2-40B4-BE49-F238E27FC236}">
                <a16:creationId xmlns:a16="http://schemas.microsoft.com/office/drawing/2014/main" id="{5CB3143C-A0E4-6441-F49F-B6CB8D97A6E4}"/>
              </a:ext>
            </a:extLst>
          </p:cNvPr>
          <p:cNvSpPr/>
          <p:nvPr userDrawn="1"/>
        </p:nvSpPr>
        <p:spPr>
          <a:xfrm rot="16200000">
            <a:off x="9851430" y="3212528"/>
            <a:ext cx="1728216" cy="3196770"/>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8" name="Footer Placeholder 3">
            <a:extLst>
              <a:ext uri="{FF2B5EF4-FFF2-40B4-BE49-F238E27FC236}">
                <a16:creationId xmlns:a16="http://schemas.microsoft.com/office/drawing/2014/main" id="{A34BCC38-506A-98B9-32D4-4782FFF76447}"/>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5" name="Slide Number Placeholder 4">
            <a:extLst>
              <a:ext uri="{FF2B5EF4-FFF2-40B4-BE49-F238E27FC236}">
                <a16:creationId xmlns:a16="http://schemas.microsoft.com/office/drawing/2014/main" id="{602BDA4B-F289-8023-CEF9-B866E5DAB977}"/>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87581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4 spaces">
    <p:bg>
      <p:bgPr>
        <a:solidFill>
          <a:schemeClr val="bg2"/>
        </a:solidFill>
        <a:effectLst/>
      </p:bgPr>
    </p:bg>
    <p:spTree>
      <p:nvGrpSpPr>
        <p:cNvPr id="1" name=""/>
        <p:cNvGrpSpPr/>
        <p:nvPr/>
      </p:nvGrpSpPr>
      <p:grpSpPr>
        <a:xfrm>
          <a:off x="0" y="0"/>
          <a:ext cx="0" cy="0"/>
          <a:chOff x="0" y="0"/>
          <a:chExt cx="0" cy="0"/>
        </a:xfrm>
      </p:grpSpPr>
      <p:sp>
        <p:nvSpPr>
          <p:cNvPr id="17" name="Oval 5">
            <a:extLst>
              <a:ext uri="{FF2B5EF4-FFF2-40B4-BE49-F238E27FC236}">
                <a16:creationId xmlns:a16="http://schemas.microsoft.com/office/drawing/2014/main" id="{3C75CA4C-F77A-9429-C987-394674C55C3A}"/>
              </a:ext>
            </a:extLst>
          </p:cNvPr>
          <p:cNvSpPr/>
          <p:nvPr userDrawn="1"/>
        </p:nvSpPr>
        <p:spPr>
          <a:xfrm>
            <a:off x="10440940" y="3946804"/>
            <a:ext cx="1728216" cy="1728216"/>
          </a:xfrm>
          <a:prstGeom prst="ellipse">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6" name="Rectangle: Top Corners Rounded 6">
            <a:extLst>
              <a:ext uri="{FF2B5EF4-FFF2-40B4-BE49-F238E27FC236}">
                <a16:creationId xmlns:a16="http://schemas.microsoft.com/office/drawing/2014/main" id="{0EC3C3A6-8043-3AE1-4BA4-24729FF9F307}"/>
              </a:ext>
            </a:extLst>
          </p:cNvPr>
          <p:cNvSpPr/>
          <p:nvPr userDrawn="1"/>
        </p:nvSpPr>
        <p:spPr>
          <a:xfrm rot="5400000">
            <a:off x="-682855" y="3954855"/>
            <a:ext cx="1728216" cy="1795993"/>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3" name="Rectangle: Top Corners Rounded 5">
            <a:extLst>
              <a:ext uri="{FF2B5EF4-FFF2-40B4-BE49-F238E27FC236}">
                <a16:creationId xmlns:a16="http://schemas.microsoft.com/office/drawing/2014/main" id="{E9B2BB29-457A-B0AD-CE10-0FEB8F5EA5D7}"/>
              </a:ext>
            </a:extLst>
          </p:cNvPr>
          <p:cNvSpPr/>
          <p:nvPr userDrawn="1"/>
        </p:nvSpPr>
        <p:spPr>
          <a:xfrm rot="5400000">
            <a:off x="70522" y="1681087"/>
            <a:ext cx="1728216" cy="2270515"/>
          </a:xfrm>
          <a:prstGeom prst="round2SameRect">
            <a:avLst>
              <a:gd name="adj1" fmla="val 50000"/>
              <a:gd name="adj2" fmla="val 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8" name="Rectangle: Top Corners Rounded 4">
            <a:extLst>
              <a:ext uri="{FF2B5EF4-FFF2-40B4-BE49-F238E27FC236}">
                <a16:creationId xmlns:a16="http://schemas.microsoft.com/office/drawing/2014/main" id="{FC82027A-7B87-26B2-8132-31C78B2A7182}"/>
              </a:ext>
            </a:extLst>
          </p:cNvPr>
          <p:cNvSpPr/>
          <p:nvPr userDrawn="1"/>
        </p:nvSpPr>
        <p:spPr>
          <a:xfrm rot="16200000">
            <a:off x="7190519" y="2551970"/>
            <a:ext cx="1810512" cy="4601765"/>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0" name="Rectangle: Top Corners Rounded 3">
            <a:extLst>
              <a:ext uri="{FF2B5EF4-FFF2-40B4-BE49-F238E27FC236}">
                <a16:creationId xmlns:a16="http://schemas.microsoft.com/office/drawing/2014/main" id="{4E3F69F0-D6AD-DFC9-C240-68A0C92EF32B}"/>
              </a:ext>
            </a:extLst>
          </p:cNvPr>
          <p:cNvSpPr/>
          <p:nvPr userDrawn="1"/>
        </p:nvSpPr>
        <p:spPr>
          <a:xfrm rot="5400000">
            <a:off x="2542074" y="2551971"/>
            <a:ext cx="1810512" cy="4601766"/>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9" name="Rectangle: Top Corners Rounded 2">
            <a:extLst>
              <a:ext uri="{FF2B5EF4-FFF2-40B4-BE49-F238E27FC236}">
                <a16:creationId xmlns:a16="http://schemas.microsoft.com/office/drawing/2014/main" id="{36843E3C-5377-E975-7CB5-2208DFDC336B}"/>
              </a:ext>
            </a:extLst>
          </p:cNvPr>
          <p:cNvSpPr/>
          <p:nvPr userDrawn="1"/>
        </p:nvSpPr>
        <p:spPr>
          <a:xfrm rot="16200000">
            <a:off x="8776694" y="288461"/>
            <a:ext cx="1810512" cy="5053965"/>
          </a:xfrm>
          <a:prstGeom prst="round2SameRect">
            <a:avLst>
              <a:gd name="adj1" fmla="val 50000"/>
              <a:gd name="adj2" fmla="val 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1" name="Rectangle: Top Corners Rounded 1">
            <a:extLst>
              <a:ext uri="{FF2B5EF4-FFF2-40B4-BE49-F238E27FC236}">
                <a16:creationId xmlns:a16="http://schemas.microsoft.com/office/drawing/2014/main" id="{0FE6C12F-A24A-41FC-BAFB-146BCDD67A17}"/>
              </a:ext>
            </a:extLst>
          </p:cNvPr>
          <p:cNvSpPr/>
          <p:nvPr userDrawn="1"/>
        </p:nvSpPr>
        <p:spPr>
          <a:xfrm rot="5400000">
            <a:off x="3706632" y="321554"/>
            <a:ext cx="1813560" cy="4990825"/>
          </a:xfrm>
          <a:prstGeom prst="round2SameRect">
            <a:avLst>
              <a:gd name="adj1" fmla="val 50000"/>
              <a:gd name="adj2" fmla="val 50000"/>
            </a:avLst>
          </a:prstGeom>
          <a:solidFill>
            <a:schemeClr val="bg1"/>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24" name="Oval 4">
            <a:extLst>
              <a:ext uri="{FF2B5EF4-FFF2-40B4-BE49-F238E27FC236}">
                <a16:creationId xmlns:a16="http://schemas.microsoft.com/office/drawing/2014/main" id="{A42FF529-3957-5C6B-6086-9B4BA8A0A463}"/>
              </a:ext>
            </a:extLst>
          </p:cNvPr>
          <p:cNvSpPr>
            <a:spLocks noChangeAspect="1"/>
          </p:cNvSpPr>
          <p:nvPr userDrawn="1"/>
        </p:nvSpPr>
        <p:spPr>
          <a:xfrm>
            <a:off x="5794891" y="3947596"/>
            <a:ext cx="1810512" cy="1810512"/>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400" noProof="0">
              <a:solidFill>
                <a:schemeClr val="tx2"/>
              </a:solidFill>
              <a:latin typeface="+mj-lt"/>
            </a:endParaRPr>
          </a:p>
        </p:txBody>
      </p:sp>
      <p:sp>
        <p:nvSpPr>
          <p:cNvPr id="5" name="Oval 3">
            <a:extLst>
              <a:ext uri="{FF2B5EF4-FFF2-40B4-BE49-F238E27FC236}">
                <a16:creationId xmlns:a16="http://schemas.microsoft.com/office/drawing/2014/main" id="{2E70740C-D6EB-7EC3-2F68-97D60ED5551B}"/>
              </a:ext>
            </a:extLst>
          </p:cNvPr>
          <p:cNvSpPr>
            <a:spLocks noChangeAspect="1"/>
          </p:cNvSpPr>
          <p:nvPr userDrawn="1"/>
        </p:nvSpPr>
        <p:spPr>
          <a:xfrm>
            <a:off x="1131579" y="3947596"/>
            <a:ext cx="1810512" cy="1810512"/>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100" noProof="0">
              <a:solidFill>
                <a:schemeClr val="tx2"/>
              </a:solidFill>
              <a:latin typeface="+mj-lt"/>
            </a:endParaRPr>
          </a:p>
        </p:txBody>
      </p:sp>
      <p:sp>
        <p:nvSpPr>
          <p:cNvPr id="7" name="Oval 2">
            <a:extLst>
              <a:ext uri="{FF2B5EF4-FFF2-40B4-BE49-F238E27FC236}">
                <a16:creationId xmlns:a16="http://schemas.microsoft.com/office/drawing/2014/main" id="{D8A1F54A-E9DC-3AE7-8260-2DEE3D263081}"/>
              </a:ext>
            </a:extLst>
          </p:cNvPr>
          <p:cNvSpPr>
            <a:spLocks noChangeAspect="1"/>
          </p:cNvSpPr>
          <p:nvPr userDrawn="1"/>
        </p:nvSpPr>
        <p:spPr>
          <a:xfrm>
            <a:off x="7154967" y="1910187"/>
            <a:ext cx="1810512" cy="1810512"/>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400" noProof="0">
              <a:solidFill>
                <a:schemeClr val="tx2"/>
              </a:solidFill>
              <a:latin typeface="+mj-lt"/>
            </a:endParaRPr>
          </a:p>
        </p:txBody>
      </p:sp>
      <p:sp>
        <p:nvSpPr>
          <p:cNvPr id="12" name="Oval 1">
            <a:extLst>
              <a:ext uri="{FF2B5EF4-FFF2-40B4-BE49-F238E27FC236}">
                <a16:creationId xmlns:a16="http://schemas.microsoft.com/office/drawing/2014/main" id="{CE8B1A96-E1DB-3D74-8F98-E00536CB384E}"/>
              </a:ext>
            </a:extLst>
          </p:cNvPr>
          <p:cNvSpPr>
            <a:spLocks noChangeAspect="1"/>
          </p:cNvSpPr>
          <p:nvPr userDrawn="1"/>
        </p:nvSpPr>
        <p:spPr>
          <a:xfrm>
            <a:off x="2118000" y="1910187"/>
            <a:ext cx="1810512" cy="1810512"/>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p>
            <a:pPr lvl="0" indent="0" algn="ctr">
              <a:lnSpc>
                <a:spcPct val="90000"/>
              </a:lnSpc>
              <a:spcBef>
                <a:spcPts val="0"/>
              </a:spcBef>
              <a:spcAft>
                <a:spcPts val="0"/>
              </a:spcAft>
              <a:buFont typeface="Arial" panose="020B0604020202020204" pitchFamily="34" charset="0"/>
              <a:buNone/>
            </a:pPr>
            <a:endParaRPr lang="en-US" sz="1400" noProof="0">
              <a:solidFill>
                <a:schemeClr val="tx2"/>
              </a:solidFill>
              <a:latin typeface="+mj-lt"/>
            </a:endParaRPr>
          </a:p>
        </p:txBody>
      </p:sp>
      <p:sp>
        <p:nvSpPr>
          <p:cNvPr id="33" name="Picture Placeholder 4">
            <a:extLst>
              <a:ext uri="{FF2B5EF4-FFF2-40B4-BE49-F238E27FC236}">
                <a16:creationId xmlns:a16="http://schemas.microsoft.com/office/drawing/2014/main" id="{31D9DD97-46C1-9798-4913-0976B056DF73}"/>
              </a:ext>
            </a:extLst>
          </p:cNvPr>
          <p:cNvSpPr>
            <a:spLocks noGrp="1" noChangeAspect="1"/>
          </p:cNvSpPr>
          <p:nvPr>
            <p:ph type="pic" sz="quarter" idx="23" hasCustomPrompt="1"/>
          </p:nvPr>
        </p:nvSpPr>
        <p:spPr>
          <a:xfrm>
            <a:off x="5813179" y="3965884"/>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6" name="Picture Placeholder 3">
            <a:extLst>
              <a:ext uri="{FF2B5EF4-FFF2-40B4-BE49-F238E27FC236}">
                <a16:creationId xmlns:a16="http://schemas.microsoft.com/office/drawing/2014/main" id="{37D3785C-EBCE-8E90-30A5-AD25143C51E8}"/>
              </a:ext>
            </a:extLst>
          </p:cNvPr>
          <p:cNvSpPr>
            <a:spLocks noGrp="1" noChangeAspect="1"/>
          </p:cNvSpPr>
          <p:nvPr>
            <p:ph type="pic" sz="quarter" idx="22" hasCustomPrompt="1"/>
          </p:nvPr>
        </p:nvSpPr>
        <p:spPr>
          <a:xfrm>
            <a:off x="1149867" y="3965884"/>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34" name="Picture Placeholder 2">
            <a:extLst>
              <a:ext uri="{FF2B5EF4-FFF2-40B4-BE49-F238E27FC236}">
                <a16:creationId xmlns:a16="http://schemas.microsoft.com/office/drawing/2014/main" id="{1626DE42-83F5-35EE-D5BD-6D683A616EFC}"/>
              </a:ext>
            </a:extLst>
          </p:cNvPr>
          <p:cNvSpPr>
            <a:spLocks noGrp="1" noChangeAspect="1"/>
          </p:cNvSpPr>
          <p:nvPr>
            <p:ph type="pic" sz="quarter" idx="24" hasCustomPrompt="1"/>
          </p:nvPr>
        </p:nvSpPr>
        <p:spPr>
          <a:xfrm>
            <a:off x="7173255" y="1928475"/>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1">
            <a:extLst>
              <a:ext uri="{FF2B5EF4-FFF2-40B4-BE49-F238E27FC236}">
                <a16:creationId xmlns:a16="http://schemas.microsoft.com/office/drawing/2014/main" id="{43E252D6-4089-E0D3-EA61-3B292959FE28}"/>
              </a:ext>
            </a:extLst>
          </p:cNvPr>
          <p:cNvSpPr>
            <a:spLocks noGrp="1" noChangeAspect="1"/>
          </p:cNvSpPr>
          <p:nvPr>
            <p:ph type="pic" sz="quarter" idx="25" hasCustomPrompt="1"/>
          </p:nvPr>
        </p:nvSpPr>
        <p:spPr>
          <a:xfrm>
            <a:off x="2130996" y="1928475"/>
            <a:ext cx="1773936" cy="1773936"/>
          </a:xfrm>
          <a:prstGeom prst="ellipse">
            <a:avLst/>
          </a:prstGeom>
          <a:solidFill>
            <a:schemeClr val="bg1">
              <a:lumMod val="95000"/>
            </a:schemeClr>
          </a:solidFill>
          <a:ln w="44450">
            <a:noFill/>
          </a:ln>
        </p:spPr>
        <p:txBody>
          <a:bodyPr vert="horz" wrap="none" lIns="0" tIns="0" rIns="0" bIns="0" rtlCol="0" anchor="ctr">
            <a:noAutofit/>
          </a:bodyPr>
          <a:lstStyle>
            <a:lvl1pPr marL="0" indent="0">
              <a:spcAft>
                <a:spcPts val="0"/>
              </a:spcAft>
              <a:buNone/>
              <a:defRPr lang="en-US" sz="1100" dirty="0">
                <a:solidFill>
                  <a:schemeClr val="tx2"/>
                </a:solidFill>
                <a:latin typeface="+mj-lt"/>
              </a:defRPr>
            </a:lvl1pPr>
          </a:lstStyle>
          <a:p>
            <a:pPr lvl="0" algn="ctr"/>
            <a:r>
              <a:rPr lang="en-US" noProof="0"/>
              <a:t>PHOTO </a:t>
            </a:r>
          </a:p>
          <a:p>
            <a:pPr lvl="0" algn="ctr"/>
            <a:r>
              <a:rPr lang="en-US" noProof="0"/>
              <a:t>PLACEHOLDER</a:t>
            </a:r>
          </a:p>
        </p:txBody>
      </p:sp>
      <p:sp>
        <p:nvSpPr>
          <p:cNvPr id="27" name="Text Placeholder 8">
            <a:extLst>
              <a:ext uri="{FF2B5EF4-FFF2-40B4-BE49-F238E27FC236}">
                <a16:creationId xmlns:a16="http://schemas.microsoft.com/office/drawing/2014/main" id="{5A00176D-12E0-6329-2406-B9C183836E57}"/>
              </a:ext>
            </a:extLst>
          </p:cNvPr>
          <p:cNvSpPr>
            <a:spLocks noGrp="1"/>
          </p:cNvSpPr>
          <p:nvPr>
            <p:ph type="body" sz="quarter" idx="30" hasCustomPrompt="1"/>
          </p:nvPr>
        </p:nvSpPr>
        <p:spPr>
          <a:xfrm>
            <a:off x="7936479" y="4943436"/>
            <a:ext cx="2138363" cy="210186"/>
          </a:xfrm>
        </p:spPr>
        <p:txBody>
          <a:bodyPr/>
          <a:lstStyle>
            <a:lvl1pPr marL="0" indent="0">
              <a:lnSpc>
                <a:spcPct val="120000"/>
              </a:lnSpc>
              <a:buNone/>
              <a:defRPr sz="1200" cap="all" baseline="0"/>
            </a:lvl1pPr>
          </a:lstStyle>
          <a:p>
            <a:pPr lvl="0"/>
            <a:r>
              <a:rPr lang="en-US" noProof="0"/>
              <a:t>Click to edit text </a:t>
            </a:r>
          </a:p>
        </p:txBody>
      </p:sp>
      <p:sp>
        <p:nvSpPr>
          <p:cNvPr id="28" name="Text Placeholder 7">
            <a:extLst>
              <a:ext uri="{FF2B5EF4-FFF2-40B4-BE49-F238E27FC236}">
                <a16:creationId xmlns:a16="http://schemas.microsoft.com/office/drawing/2014/main" id="{ACFBF323-F20C-8CC6-1FD4-CA13558BC94C}"/>
              </a:ext>
            </a:extLst>
          </p:cNvPr>
          <p:cNvSpPr>
            <a:spLocks noGrp="1"/>
          </p:cNvSpPr>
          <p:nvPr>
            <p:ph type="body" sz="quarter" idx="31" hasCustomPrompt="1"/>
          </p:nvPr>
        </p:nvSpPr>
        <p:spPr>
          <a:xfrm>
            <a:off x="7936479" y="4536862"/>
            <a:ext cx="2138363" cy="280205"/>
          </a:xfrm>
        </p:spPr>
        <p:txBody>
          <a:bodyPr/>
          <a:lstStyle>
            <a:lvl1pPr marL="0" indent="0">
              <a:buNone/>
              <a:defRPr sz="1600"/>
            </a:lvl1pPr>
          </a:lstStyle>
          <a:p>
            <a:pPr lvl="0"/>
            <a:r>
              <a:rPr lang="en-US" noProof="0"/>
              <a:t>Click to edit text</a:t>
            </a:r>
          </a:p>
        </p:txBody>
      </p:sp>
      <p:sp>
        <p:nvSpPr>
          <p:cNvPr id="29" name="Text Placeholder 6">
            <a:extLst>
              <a:ext uri="{FF2B5EF4-FFF2-40B4-BE49-F238E27FC236}">
                <a16:creationId xmlns:a16="http://schemas.microsoft.com/office/drawing/2014/main" id="{D6038586-5ED3-85AC-CA84-D66AE8D21E3F}"/>
              </a:ext>
            </a:extLst>
          </p:cNvPr>
          <p:cNvSpPr>
            <a:spLocks noGrp="1"/>
          </p:cNvSpPr>
          <p:nvPr>
            <p:ph type="body" sz="quarter" idx="32" hasCustomPrompt="1"/>
          </p:nvPr>
        </p:nvSpPr>
        <p:spPr>
          <a:xfrm>
            <a:off x="3267293" y="4943436"/>
            <a:ext cx="2138363" cy="210186"/>
          </a:xfrm>
        </p:spPr>
        <p:txBody>
          <a:bodyPr/>
          <a:lstStyle>
            <a:lvl1pPr marL="0" indent="0">
              <a:lnSpc>
                <a:spcPct val="120000"/>
              </a:lnSpc>
              <a:buNone/>
              <a:defRPr sz="1200" cap="all" baseline="0"/>
            </a:lvl1pPr>
          </a:lstStyle>
          <a:p>
            <a:pPr lvl="0"/>
            <a:r>
              <a:rPr lang="en-US" noProof="0"/>
              <a:t>Click to edit text </a:t>
            </a:r>
          </a:p>
        </p:txBody>
      </p:sp>
      <p:sp>
        <p:nvSpPr>
          <p:cNvPr id="30" name="Text Placeholder 5">
            <a:extLst>
              <a:ext uri="{FF2B5EF4-FFF2-40B4-BE49-F238E27FC236}">
                <a16:creationId xmlns:a16="http://schemas.microsoft.com/office/drawing/2014/main" id="{D8220340-AD4A-0D79-DD2B-2F356F11C338}"/>
              </a:ext>
            </a:extLst>
          </p:cNvPr>
          <p:cNvSpPr>
            <a:spLocks noGrp="1"/>
          </p:cNvSpPr>
          <p:nvPr>
            <p:ph type="body" sz="quarter" idx="33" hasCustomPrompt="1"/>
          </p:nvPr>
        </p:nvSpPr>
        <p:spPr>
          <a:xfrm>
            <a:off x="3267293" y="4536862"/>
            <a:ext cx="2138363" cy="280205"/>
          </a:xfrm>
        </p:spPr>
        <p:txBody>
          <a:bodyPr/>
          <a:lstStyle>
            <a:lvl1pPr marL="0" indent="0">
              <a:buNone/>
              <a:defRPr sz="1600"/>
            </a:lvl1pPr>
          </a:lstStyle>
          <a:p>
            <a:pPr lvl="0"/>
            <a:r>
              <a:rPr lang="en-US" noProof="0"/>
              <a:t>Click to edit text</a:t>
            </a:r>
          </a:p>
        </p:txBody>
      </p:sp>
      <p:sp>
        <p:nvSpPr>
          <p:cNvPr id="25" name="Text Placeholder 4">
            <a:extLst>
              <a:ext uri="{FF2B5EF4-FFF2-40B4-BE49-F238E27FC236}">
                <a16:creationId xmlns:a16="http://schemas.microsoft.com/office/drawing/2014/main" id="{6D43F0A2-B042-9A58-72C5-996D501EFD76}"/>
              </a:ext>
            </a:extLst>
          </p:cNvPr>
          <p:cNvSpPr>
            <a:spLocks noGrp="1"/>
          </p:cNvSpPr>
          <p:nvPr>
            <p:ph type="body" sz="quarter" idx="28" hasCustomPrompt="1"/>
          </p:nvPr>
        </p:nvSpPr>
        <p:spPr>
          <a:xfrm>
            <a:off x="9292542" y="2908923"/>
            <a:ext cx="2138363" cy="210186"/>
          </a:xfrm>
        </p:spPr>
        <p:txBody>
          <a:bodyPr/>
          <a:lstStyle>
            <a:lvl1pPr marL="0" indent="0">
              <a:lnSpc>
                <a:spcPct val="120000"/>
              </a:lnSpc>
              <a:buNone/>
              <a:defRPr sz="1200" cap="all" baseline="0"/>
            </a:lvl1pPr>
          </a:lstStyle>
          <a:p>
            <a:pPr lvl="0"/>
            <a:r>
              <a:rPr lang="en-US" noProof="0"/>
              <a:t>Click to edit text </a:t>
            </a:r>
          </a:p>
        </p:txBody>
      </p:sp>
      <p:sp>
        <p:nvSpPr>
          <p:cNvPr id="26" name="Text Placeholder 3">
            <a:extLst>
              <a:ext uri="{FF2B5EF4-FFF2-40B4-BE49-F238E27FC236}">
                <a16:creationId xmlns:a16="http://schemas.microsoft.com/office/drawing/2014/main" id="{77C9ECE6-DF3F-E66B-0499-99A806D684C8}"/>
              </a:ext>
            </a:extLst>
          </p:cNvPr>
          <p:cNvSpPr>
            <a:spLocks noGrp="1"/>
          </p:cNvSpPr>
          <p:nvPr>
            <p:ph type="body" sz="quarter" idx="29" hasCustomPrompt="1"/>
          </p:nvPr>
        </p:nvSpPr>
        <p:spPr>
          <a:xfrm>
            <a:off x="9292542" y="2502349"/>
            <a:ext cx="2138363" cy="280205"/>
          </a:xfrm>
        </p:spPr>
        <p:txBody>
          <a:bodyPr/>
          <a:lstStyle>
            <a:lvl1pPr marL="0" indent="0">
              <a:buNone/>
              <a:defRPr sz="1600"/>
            </a:lvl1pPr>
          </a:lstStyle>
          <a:p>
            <a:pPr lvl="0"/>
            <a:r>
              <a:rPr lang="en-US" noProof="0"/>
              <a:t>Click to edit text</a:t>
            </a:r>
          </a:p>
        </p:txBody>
      </p:sp>
      <p:sp>
        <p:nvSpPr>
          <p:cNvPr id="20" name="Text Placeholder 2">
            <a:extLst>
              <a:ext uri="{FF2B5EF4-FFF2-40B4-BE49-F238E27FC236}">
                <a16:creationId xmlns:a16="http://schemas.microsoft.com/office/drawing/2014/main" id="{BCD105E6-C6DA-4F89-7E9F-1735810EB769}"/>
              </a:ext>
            </a:extLst>
          </p:cNvPr>
          <p:cNvSpPr>
            <a:spLocks noGrp="1"/>
          </p:cNvSpPr>
          <p:nvPr>
            <p:ph type="body" sz="quarter" idx="27" hasCustomPrompt="1"/>
          </p:nvPr>
        </p:nvSpPr>
        <p:spPr>
          <a:xfrm>
            <a:off x="4254500" y="2908923"/>
            <a:ext cx="2138363" cy="210186"/>
          </a:xfrm>
        </p:spPr>
        <p:txBody>
          <a:bodyPr/>
          <a:lstStyle>
            <a:lvl1pPr marL="0" indent="0">
              <a:lnSpc>
                <a:spcPct val="120000"/>
              </a:lnSpc>
              <a:buNone/>
              <a:defRPr sz="1200" cap="all" baseline="0"/>
            </a:lvl1pPr>
          </a:lstStyle>
          <a:p>
            <a:pPr lvl="0"/>
            <a:r>
              <a:rPr lang="en-US" noProof="0"/>
              <a:t>Click to edit text </a:t>
            </a:r>
          </a:p>
        </p:txBody>
      </p:sp>
      <p:sp>
        <p:nvSpPr>
          <p:cNvPr id="18" name="Text Placeholder 1">
            <a:extLst>
              <a:ext uri="{FF2B5EF4-FFF2-40B4-BE49-F238E27FC236}">
                <a16:creationId xmlns:a16="http://schemas.microsoft.com/office/drawing/2014/main" id="{52CA8127-82E0-0FC2-C296-8DFB430351F2}"/>
              </a:ext>
            </a:extLst>
          </p:cNvPr>
          <p:cNvSpPr>
            <a:spLocks noGrp="1"/>
          </p:cNvSpPr>
          <p:nvPr>
            <p:ph type="body" sz="quarter" idx="26" hasCustomPrompt="1"/>
          </p:nvPr>
        </p:nvSpPr>
        <p:spPr>
          <a:xfrm>
            <a:off x="4254500" y="2502349"/>
            <a:ext cx="2138363" cy="280205"/>
          </a:xfrm>
        </p:spPr>
        <p:txBody>
          <a:bodyPr/>
          <a:lstStyle>
            <a:lvl1pPr marL="0" indent="0">
              <a:buNone/>
              <a:defRPr sz="1600"/>
            </a:lvl1pPr>
          </a:lstStyle>
          <a:p>
            <a:pPr lvl="0"/>
            <a:r>
              <a:rPr lang="en-US" noProof="0"/>
              <a:t>Click to edit text</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4 people</a:t>
            </a:r>
          </a:p>
        </p:txBody>
      </p:sp>
      <p:sp>
        <p:nvSpPr>
          <p:cNvPr id="14" name="Footer Placeholder 3">
            <a:extLst>
              <a:ext uri="{FF2B5EF4-FFF2-40B4-BE49-F238E27FC236}">
                <a16:creationId xmlns:a16="http://schemas.microsoft.com/office/drawing/2014/main" id="{BEE437F9-F289-B728-DEAC-47146942E610}"/>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5" name="Slide Number Placeholder 4">
            <a:extLst>
              <a:ext uri="{FF2B5EF4-FFF2-40B4-BE49-F238E27FC236}">
                <a16:creationId xmlns:a16="http://schemas.microsoft.com/office/drawing/2014/main" id="{FB3A3F2B-E7A1-9CF8-ABA0-AB44010C9801}"/>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64369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5 spaces">
    <p:bg>
      <p:bgPr>
        <a:solidFill>
          <a:schemeClr val="bg1"/>
        </a:solidFill>
        <a:effectLst/>
      </p:bgPr>
    </p:bg>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1B060509-1C17-8303-1A67-2A6AEBB793AA}"/>
              </a:ext>
            </a:extLst>
          </p:cNvPr>
          <p:cNvSpPr/>
          <p:nvPr userDrawn="1"/>
        </p:nvSpPr>
        <p:spPr>
          <a:xfrm rot="10800000">
            <a:off x="5516014" y="3820558"/>
            <a:ext cx="11751501"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3">
            <a:extLst>
              <a:ext uri="{FF2B5EF4-FFF2-40B4-BE49-F238E27FC236}">
                <a16:creationId xmlns:a16="http://schemas.microsoft.com/office/drawing/2014/main" id="{E0097A80-C9FA-12B0-988C-F3EA596BD126}"/>
              </a:ext>
            </a:extLst>
          </p:cNvPr>
          <p:cNvSpPr/>
          <p:nvPr userDrawn="1"/>
        </p:nvSpPr>
        <p:spPr>
          <a:xfrm rot="5400000">
            <a:off x="2037697" y="1757460"/>
            <a:ext cx="1417318" cy="5492715"/>
          </a:xfrm>
          <a:prstGeom prst="round2SameRect">
            <a:avLst>
              <a:gd name="adj1" fmla="val 50000"/>
              <a:gd name="adj2" fmla="val 0"/>
            </a:avLst>
          </a:prstGeom>
          <a:solidFill>
            <a:srgbClr val="8A2066"/>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5" name="Rectangle: Rounded Corners 1">
            <a:extLst>
              <a:ext uri="{FF2B5EF4-FFF2-40B4-BE49-F238E27FC236}">
                <a16:creationId xmlns:a16="http://schemas.microsoft.com/office/drawing/2014/main" id="{F6C4E578-0572-B9EB-6B12-525932CFEC50}"/>
              </a:ext>
            </a:extLst>
          </p:cNvPr>
          <p:cNvSpPr/>
          <p:nvPr userDrawn="1"/>
        </p:nvSpPr>
        <p:spPr>
          <a:xfrm>
            <a:off x="-621633" y="2233103"/>
            <a:ext cx="9538805"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Picture Placeholder 7">
            <a:extLst>
              <a:ext uri="{FF2B5EF4-FFF2-40B4-BE49-F238E27FC236}">
                <a16:creationId xmlns:a16="http://schemas.microsoft.com/office/drawing/2014/main" id="{5D1FFCF3-63E1-AB70-52B4-AB999182B376}"/>
              </a:ext>
            </a:extLst>
          </p:cNvPr>
          <p:cNvSpPr>
            <a:spLocks noGrp="1" noChangeAspect="1"/>
          </p:cNvSpPr>
          <p:nvPr>
            <p:ph type="pic" sz="quarter" idx="25" hasCustomPrompt="1"/>
          </p:nvPr>
        </p:nvSpPr>
        <p:spPr>
          <a:xfrm>
            <a:off x="8355067" y="3982917"/>
            <a:ext cx="1044000" cy="1044000"/>
          </a:xfrm>
          <a:prstGeom prst="ellipse">
            <a:avLst/>
          </a:prstGeom>
          <a:solidFill>
            <a:schemeClr val="bg1">
              <a:lumMod val="95000"/>
            </a:schemeClr>
          </a:solidFill>
          <a:ln w="44450">
            <a:solidFill>
              <a:srgbClr val="00355E"/>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6">
            <a:extLst>
              <a:ext uri="{FF2B5EF4-FFF2-40B4-BE49-F238E27FC236}">
                <a16:creationId xmlns:a16="http://schemas.microsoft.com/office/drawing/2014/main" id="{25779827-24C0-7E9E-17B3-FC8272DF0A67}"/>
              </a:ext>
            </a:extLst>
          </p:cNvPr>
          <p:cNvSpPr>
            <a:spLocks noGrp="1"/>
          </p:cNvSpPr>
          <p:nvPr>
            <p:ph type="pic" sz="quarter" idx="28" hasCustomPrompt="1"/>
          </p:nvPr>
        </p:nvSpPr>
        <p:spPr>
          <a:xfrm>
            <a:off x="5756298" y="3982917"/>
            <a:ext cx="1044000" cy="1044000"/>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4" name="Picture Placeholder 3">
            <a:extLst>
              <a:ext uri="{FF2B5EF4-FFF2-40B4-BE49-F238E27FC236}">
                <a16:creationId xmlns:a16="http://schemas.microsoft.com/office/drawing/2014/main" id="{19E77666-A944-B809-DEC7-7C55933986A4}"/>
              </a:ext>
            </a:extLst>
          </p:cNvPr>
          <p:cNvSpPr>
            <a:spLocks noGrp="1" noChangeAspect="1"/>
          </p:cNvSpPr>
          <p:nvPr>
            <p:ph type="pic" sz="quarter" idx="14" hasCustomPrompt="1"/>
          </p:nvPr>
        </p:nvSpPr>
        <p:spPr>
          <a:xfrm>
            <a:off x="5773740" y="2395461"/>
            <a:ext cx="1044000" cy="1044000"/>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7" name="Picture Placeholder 2">
            <a:extLst>
              <a:ext uri="{FF2B5EF4-FFF2-40B4-BE49-F238E27FC236}">
                <a16:creationId xmlns:a16="http://schemas.microsoft.com/office/drawing/2014/main" id="{8C6DC282-1730-813A-B7EF-AE19B5078EE9}"/>
              </a:ext>
            </a:extLst>
          </p:cNvPr>
          <p:cNvSpPr>
            <a:spLocks noGrp="1"/>
          </p:cNvSpPr>
          <p:nvPr>
            <p:ph type="pic" sz="quarter" idx="18" hasCustomPrompt="1"/>
          </p:nvPr>
        </p:nvSpPr>
        <p:spPr>
          <a:xfrm>
            <a:off x="3174971" y="2395461"/>
            <a:ext cx="1044000" cy="1044000"/>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6" name="Picture Placeholder 1">
            <a:extLst>
              <a:ext uri="{FF2B5EF4-FFF2-40B4-BE49-F238E27FC236}">
                <a16:creationId xmlns:a16="http://schemas.microsoft.com/office/drawing/2014/main" id="{D45EA0B7-6663-1BD6-520C-422A579D87B3}"/>
              </a:ext>
            </a:extLst>
          </p:cNvPr>
          <p:cNvSpPr>
            <a:spLocks noGrp="1" noChangeAspect="1"/>
          </p:cNvSpPr>
          <p:nvPr>
            <p:ph type="pic" sz="quarter" idx="17" hasCustomPrompt="1"/>
          </p:nvPr>
        </p:nvSpPr>
        <p:spPr>
          <a:xfrm>
            <a:off x="576202" y="2395461"/>
            <a:ext cx="1044000" cy="1044000"/>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43" name="Text Placeholder 14">
            <a:extLst>
              <a:ext uri="{FF2B5EF4-FFF2-40B4-BE49-F238E27FC236}">
                <a16:creationId xmlns:a16="http://schemas.microsoft.com/office/drawing/2014/main" id="{7366E314-1048-CA18-7CFF-0D870804C1C3}"/>
              </a:ext>
            </a:extLst>
          </p:cNvPr>
          <p:cNvSpPr>
            <a:spLocks noGrp="1"/>
          </p:cNvSpPr>
          <p:nvPr>
            <p:ph type="body" sz="quarter" idx="45" hasCustomPrompt="1"/>
          </p:nvPr>
        </p:nvSpPr>
        <p:spPr>
          <a:xfrm>
            <a:off x="9546057" y="4723770"/>
            <a:ext cx="1256684" cy="140103"/>
          </a:xfrm>
        </p:spPr>
        <p:txBody>
          <a:bodyPr/>
          <a:lstStyle>
            <a:lvl1pPr marL="0" indent="0">
              <a:lnSpc>
                <a:spcPct val="120000"/>
              </a:lnSpc>
              <a:buNone/>
              <a:defRPr sz="800" cap="all" baseline="0"/>
            </a:lvl1pPr>
          </a:lstStyle>
          <a:p>
            <a:pPr lvl="0"/>
            <a:r>
              <a:rPr lang="en-US" noProof="0"/>
              <a:t>Click to edit text </a:t>
            </a:r>
          </a:p>
        </p:txBody>
      </p:sp>
      <p:sp>
        <p:nvSpPr>
          <p:cNvPr id="44" name="Text Placeholder 13">
            <a:extLst>
              <a:ext uri="{FF2B5EF4-FFF2-40B4-BE49-F238E27FC236}">
                <a16:creationId xmlns:a16="http://schemas.microsoft.com/office/drawing/2014/main" id="{FD6B585F-DBE4-CE03-FAF2-D48EB3BE14F3}"/>
              </a:ext>
            </a:extLst>
          </p:cNvPr>
          <p:cNvSpPr>
            <a:spLocks noGrp="1"/>
          </p:cNvSpPr>
          <p:nvPr>
            <p:ph type="body" sz="quarter" idx="46" hasCustomPrompt="1"/>
          </p:nvPr>
        </p:nvSpPr>
        <p:spPr>
          <a:xfrm>
            <a:off x="9546057" y="4175606"/>
            <a:ext cx="1256684" cy="492443"/>
          </a:xfrm>
        </p:spPr>
        <p:txBody>
          <a:bodyPr/>
          <a:lstStyle>
            <a:lvl1pPr marL="0" indent="0">
              <a:lnSpc>
                <a:spcPct val="100000"/>
              </a:lnSpc>
              <a:buNone/>
              <a:defRPr sz="1600"/>
            </a:lvl1pPr>
          </a:lstStyle>
          <a:p>
            <a:pPr lvl="0"/>
            <a:r>
              <a:rPr lang="en-US" noProof="0"/>
              <a:t>Click to edit text </a:t>
            </a:r>
          </a:p>
        </p:txBody>
      </p:sp>
      <p:sp>
        <p:nvSpPr>
          <p:cNvPr id="23" name="Text Placeholder 12">
            <a:extLst>
              <a:ext uri="{FF2B5EF4-FFF2-40B4-BE49-F238E27FC236}">
                <a16:creationId xmlns:a16="http://schemas.microsoft.com/office/drawing/2014/main" id="{AAB660CE-8AB4-607D-023F-AD6D0C24F90C}"/>
              </a:ext>
            </a:extLst>
          </p:cNvPr>
          <p:cNvSpPr>
            <a:spLocks noGrp="1"/>
          </p:cNvSpPr>
          <p:nvPr>
            <p:ph type="body" sz="quarter" idx="43" hasCustomPrompt="1"/>
          </p:nvPr>
        </p:nvSpPr>
        <p:spPr>
          <a:xfrm>
            <a:off x="6949461" y="4723770"/>
            <a:ext cx="1256684" cy="140103"/>
          </a:xfrm>
        </p:spPr>
        <p:txBody>
          <a:bodyPr/>
          <a:lstStyle>
            <a:lvl1pPr marL="0" indent="0">
              <a:lnSpc>
                <a:spcPct val="120000"/>
              </a:lnSpc>
              <a:buNone/>
              <a:defRPr sz="800" cap="all" baseline="0"/>
            </a:lvl1pPr>
          </a:lstStyle>
          <a:p>
            <a:pPr lvl="0"/>
            <a:r>
              <a:rPr lang="en-US" noProof="0"/>
              <a:t>Click to edit text </a:t>
            </a:r>
          </a:p>
        </p:txBody>
      </p:sp>
      <p:sp>
        <p:nvSpPr>
          <p:cNvPr id="40" name="Text Placeholder 11">
            <a:extLst>
              <a:ext uri="{FF2B5EF4-FFF2-40B4-BE49-F238E27FC236}">
                <a16:creationId xmlns:a16="http://schemas.microsoft.com/office/drawing/2014/main" id="{CEB1AE0E-D6BE-E83D-341A-426D400C2CE8}"/>
              </a:ext>
            </a:extLst>
          </p:cNvPr>
          <p:cNvSpPr>
            <a:spLocks noGrp="1"/>
          </p:cNvSpPr>
          <p:nvPr>
            <p:ph type="body" sz="quarter" idx="44" hasCustomPrompt="1"/>
          </p:nvPr>
        </p:nvSpPr>
        <p:spPr>
          <a:xfrm>
            <a:off x="6949461" y="4175606"/>
            <a:ext cx="1256684" cy="492443"/>
          </a:xfrm>
        </p:spPr>
        <p:txBody>
          <a:bodyPr/>
          <a:lstStyle>
            <a:lvl1pPr marL="0" indent="0">
              <a:lnSpc>
                <a:spcPct val="100000"/>
              </a:lnSpc>
              <a:buNone/>
              <a:defRPr sz="1600"/>
            </a:lvl1pPr>
          </a:lstStyle>
          <a:p>
            <a:pPr lvl="0"/>
            <a:r>
              <a:rPr lang="en-US" noProof="0"/>
              <a:t>Click to edit text </a:t>
            </a:r>
          </a:p>
        </p:txBody>
      </p:sp>
      <p:sp>
        <p:nvSpPr>
          <p:cNvPr id="17" name="Text Placeholder 6">
            <a:extLst>
              <a:ext uri="{FF2B5EF4-FFF2-40B4-BE49-F238E27FC236}">
                <a16:creationId xmlns:a16="http://schemas.microsoft.com/office/drawing/2014/main" id="{F5BA692C-C1DA-0D91-8C71-072E3F554F1E}"/>
              </a:ext>
            </a:extLst>
          </p:cNvPr>
          <p:cNvSpPr>
            <a:spLocks noGrp="1"/>
          </p:cNvSpPr>
          <p:nvPr>
            <p:ph type="body" sz="quarter" idx="37" hasCustomPrompt="1"/>
          </p:nvPr>
        </p:nvSpPr>
        <p:spPr>
          <a:xfrm>
            <a:off x="6964730"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8" name="Text Placeholder 5">
            <a:extLst>
              <a:ext uri="{FF2B5EF4-FFF2-40B4-BE49-F238E27FC236}">
                <a16:creationId xmlns:a16="http://schemas.microsoft.com/office/drawing/2014/main" id="{1466F040-B52A-AE79-6364-AEAE84410481}"/>
              </a:ext>
            </a:extLst>
          </p:cNvPr>
          <p:cNvSpPr>
            <a:spLocks noGrp="1"/>
          </p:cNvSpPr>
          <p:nvPr>
            <p:ph type="body" sz="quarter" idx="38" hasCustomPrompt="1"/>
          </p:nvPr>
        </p:nvSpPr>
        <p:spPr>
          <a:xfrm>
            <a:off x="6964730" y="2577625"/>
            <a:ext cx="1256684" cy="492443"/>
          </a:xfrm>
        </p:spPr>
        <p:txBody>
          <a:bodyPr/>
          <a:lstStyle>
            <a:lvl1pPr marL="0" indent="0">
              <a:lnSpc>
                <a:spcPct val="100000"/>
              </a:lnSpc>
              <a:buNone/>
              <a:defRPr sz="1600"/>
            </a:lvl1pPr>
          </a:lstStyle>
          <a:p>
            <a:pPr lvl="0"/>
            <a:r>
              <a:rPr lang="en-US" noProof="0"/>
              <a:t>Click to edit text </a:t>
            </a:r>
          </a:p>
        </p:txBody>
      </p:sp>
      <p:sp>
        <p:nvSpPr>
          <p:cNvPr id="13" name="Text Placeholder 4">
            <a:extLst>
              <a:ext uri="{FF2B5EF4-FFF2-40B4-BE49-F238E27FC236}">
                <a16:creationId xmlns:a16="http://schemas.microsoft.com/office/drawing/2014/main" id="{E3A95F82-C251-B521-9351-A56360C4A472}"/>
              </a:ext>
            </a:extLst>
          </p:cNvPr>
          <p:cNvSpPr>
            <a:spLocks noGrp="1"/>
          </p:cNvSpPr>
          <p:nvPr>
            <p:ph type="body" sz="quarter" idx="35" hasCustomPrompt="1"/>
          </p:nvPr>
        </p:nvSpPr>
        <p:spPr>
          <a:xfrm>
            <a:off x="436666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4" name="Text Placeholder 3">
            <a:extLst>
              <a:ext uri="{FF2B5EF4-FFF2-40B4-BE49-F238E27FC236}">
                <a16:creationId xmlns:a16="http://schemas.microsoft.com/office/drawing/2014/main" id="{EA481241-EB34-1D7A-BD66-05E4BC6FD750}"/>
              </a:ext>
            </a:extLst>
          </p:cNvPr>
          <p:cNvSpPr>
            <a:spLocks noGrp="1"/>
          </p:cNvSpPr>
          <p:nvPr>
            <p:ph type="body" sz="quarter" idx="36" hasCustomPrompt="1"/>
          </p:nvPr>
        </p:nvSpPr>
        <p:spPr>
          <a:xfrm>
            <a:off x="4366665" y="2577625"/>
            <a:ext cx="1256684" cy="492443"/>
          </a:xfrm>
        </p:spPr>
        <p:txBody>
          <a:bodyPr/>
          <a:lstStyle>
            <a:lvl1pPr marL="0" indent="0">
              <a:lnSpc>
                <a:spcPct val="100000"/>
              </a:lnSpc>
              <a:buNone/>
              <a:defRPr sz="1600"/>
            </a:lvl1pPr>
          </a:lstStyle>
          <a:p>
            <a:pPr lvl="0"/>
            <a:r>
              <a:rPr lang="en-US" noProof="0"/>
              <a:t>Click to edit text </a:t>
            </a:r>
          </a:p>
        </p:txBody>
      </p:sp>
      <p:sp>
        <p:nvSpPr>
          <p:cNvPr id="8" name="Text Placeholder 2">
            <a:extLst>
              <a:ext uri="{FF2B5EF4-FFF2-40B4-BE49-F238E27FC236}">
                <a16:creationId xmlns:a16="http://schemas.microsoft.com/office/drawing/2014/main" id="{56F77979-4EF6-C14A-F9FA-50623EE44D5F}"/>
              </a:ext>
            </a:extLst>
          </p:cNvPr>
          <p:cNvSpPr>
            <a:spLocks noGrp="1"/>
          </p:cNvSpPr>
          <p:nvPr>
            <p:ph type="body" sz="quarter" idx="33" hasCustomPrompt="1"/>
          </p:nvPr>
        </p:nvSpPr>
        <p:spPr>
          <a:xfrm>
            <a:off x="177438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9" name="Text Placeholder 1">
            <a:extLst>
              <a:ext uri="{FF2B5EF4-FFF2-40B4-BE49-F238E27FC236}">
                <a16:creationId xmlns:a16="http://schemas.microsoft.com/office/drawing/2014/main" id="{5AD6F239-1E8F-82FA-C23A-A94B6C267748}"/>
              </a:ext>
            </a:extLst>
          </p:cNvPr>
          <p:cNvSpPr>
            <a:spLocks noGrp="1"/>
          </p:cNvSpPr>
          <p:nvPr>
            <p:ph type="body" sz="quarter" idx="34" hasCustomPrompt="1"/>
          </p:nvPr>
        </p:nvSpPr>
        <p:spPr>
          <a:xfrm>
            <a:off x="1774385" y="2577625"/>
            <a:ext cx="1256684" cy="492443"/>
          </a:xfrm>
        </p:spPr>
        <p:txBody>
          <a:bodyPr/>
          <a:lstStyle>
            <a:lvl1pPr marL="0" indent="0">
              <a:lnSpc>
                <a:spcPct val="100000"/>
              </a:lnSpc>
              <a:buNone/>
              <a:defRPr sz="1600"/>
            </a:lvl1pPr>
          </a:lstStyle>
          <a:p>
            <a:pPr lvl="0"/>
            <a:r>
              <a:rPr lang="en-US" noProof="0"/>
              <a:t>Click to edit text </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5 people</a:t>
            </a:r>
          </a:p>
        </p:txBody>
      </p:sp>
      <p:pic>
        <p:nvPicPr>
          <p:cNvPr id="11" name="Picture 10" descr="A close-up of a green surface&#10;&#10;Description automatically generated">
            <a:extLst>
              <a:ext uri="{FF2B5EF4-FFF2-40B4-BE49-F238E27FC236}">
                <a16:creationId xmlns:a16="http://schemas.microsoft.com/office/drawing/2014/main" id="{8913CB04-F7D4-4FBC-CE86-7884798571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 t="34401" r="-26854" b="459"/>
          <a:stretch/>
        </p:blipFill>
        <p:spPr>
          <a:xfrm>
            <a:off x="8940799" y="2210231"/>
            <a:ext cx="4123938" cy="1412019"/>
          </a:xfrm>
          <a:prstGeom prst="roundRect">
            <a:avLst>
              <a:gd name="adj" fmla="val 50000"/>
            </a:avLst>
          </a:prstGeom>
        </p:spPr>
      </p:pic>
      <p:sp>
        <p:nvSpPr>
          <p:cNvPr id="6" name="Footer Placeholder 3">
            <a:extLst>
              <a:ext uri="{FF2B5EF4-FFF2-40B4-BE49-F238E27FC236}">
                <a16:creationId xmlns:a16="http://schemas.microsoft.com/office/drawing/2014/main" id="{35263400-459C-99A7-3C60-ED8FEC870300}"/>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0" name="Slide Number Placeholder 4">
            <a:extLst>
              <a:ext uri="{FF2B5EF4-FFF2-40B4-BE49-F238E27FC236}">
                <a16:creationId xmlns:a16="http://schemas.microsoft.com/office/drawing/2014/main" id="{B7CA9B3D-74B6-623E-78B7-53D4704A2EEF}"/>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96798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6 spaces">
    <p:bg>
      <p:bgPr>
        <a:solidFill>
          <a:schemeClr val="bg1"/>
        </a:solidFill>
        <a:effectLst/>
      </p:bgPr>
    </p:bg>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1B060509-1C17-8303-1A67-2A6AEBB793AA}"/>
              </a:ext>
            </a:extLst>
          </p:cNvPr>
          <p:cNvSpPr/>
          <p:nvPr userDrawn="1"/>
        </p:nvSpPr>
        <p:spPr>
          <a:xfrm rot="10800000">
            <a:off x="3978687" y="3820557"/>
            <a:ext cx="11751501"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3">
            <a:extLst>
              <a:ext uri="{FF2B5EF4-FFF2-40B4-BE49-F238E27FC236}">
                <a16:creationId xmlns:a16="http://schemas.microsoft.com/office/drawing/2014/main" id="{E0097A80-C9FA-12B0-988C-F3EA596BD126}"/>
              </a:ext>
            </a:extLst>
          </p:cNvPr>
          <p:cNvSpPr/>
          <p:nvPr userDrawn="1"/>
        </p:nvSpPr>
        <p:spPr>
          <a:xfrm rot="5400000">
            <a:off x="1237137" y="2494226"/>
            <a:ext cx="1417318" cy="4019181"/>
          </a:xfrm>
          <a:prstGeom prst="round2SameRect">
            <a:avLst>
              <a:gd name="adj1" fmla="val 50000"/>
              <a:gd name="adj2" fmla="val 0"/>
            </a:avLst>
          </a:prstGeom>
          <a:solidFill>
            <a:srgbClr val="8A2066"/>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5" name="Rectangle: Rounded Corners 1">
            <a:extLst>
              <a:ext uri="{FF2B5EF4-FFF2-40B4-BE49-F238E27FC236}">
                <a16:creationId xmlns:a16="http://schemas.microsoft.com/office/drawing/2014/main" id="{F6C4E578-0572-B9EB-6B12-525932CFEC50}"/>
              </a:ext>
            </a:extLst>
          </p:cNvPr>
          <p:cNvSpPr/>
          <p:nvPr userDrawn="1"/>
        </p:nvSpPr>
        <p:spPr>
          <a:xfrm>
            <a:off x="-621633" y="2233103"/>
            <a:ext cx="9538805"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Picture Placeholder 7">
            <a:extLst>
              <a:ext uri="{FF2B5EF4-FFF2-40B4-BE49-F238E27FC236}">
                <a16:creationId xmlns:a16="http://schemas.microsoft.com/office/drawing/2014/main" id="{5D1FFCF3-63E1-AB70-52B4-AB999182B376}"/>
              </a:ext>
            </a:extLst>
          </p:cNvPr>
          <p:cNvSpPr>
            <a:spLocks noGrp="1" noChangeAspect="1"/>
          </p:cNvSpPr>
          <p:nvPr>
            <p:ph type="pic" sz="quarter" idx="25" hasCustomPrompt="1"/>
          </p:nvPr>
        </p:nvSpPr>
        <p:spPr>
          <a:xfrm>
            <a:off x="6817740" y="3982916"/>
            <a:ext cx="1044000" cy="1044000"/>
          </a:xfrm>
          <a:prstGeom prst="ellipse">
            <a:avLst/>
          </a:prstGeom>
          <a:solidFill>
            <a:schemeClr val="bg1">
              <a:lumMod val="95000"/>
            </a:schemeClr>
          </a:solidFill>
          <a:ln w="44450">
            <a:solidFill>
              <a:srgbClr val="00355E"/>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3" name="Picture Placeholder 8">
            <a:extLst>
              <a:ext uri="{FF2B5EF4-FFF2-40B4-BE49-F238E27FC236}">
                <a16:creationId xmlns:a16="http://schemas.microsoft.com/office/drawing/2014/main" id="{EC586BB6-2F46-655E-7721-D4687B0E467C}"/>
              </a:ext>
            </a:extLst>
          </p:cNvPr>
          <p:cNvSpPr>
            <a:spLocks noGrp="1" noChangeAspect="1"/>
          </p:cNvSpPr>
          <p:nvPr>
            <p:ph type="pic" sz="quarter" idx="26" hasCustomPrompt="1"/>
          </p:nvPr>
        </p:nvSpPr>
        <p:spPr>
          <a:xfrm>
            <a:off x="9416510" y="3982916"/>
            <a:ext cx="1044000" cy="1044000"/>
          </a:xfrm>
          <a:prstGeom prst="ellipse">
            <a:avLst/>
          </a:prstGeom>
          <a:solidFill>
            <a:schemeClr val="bg1">
              <a:lumMod val="95000"/>
            </a:schemeClr>
          </a:solidFill>
          <a:ln w="44450">
            <a:solidFill>
              <a:srgbClr val="0079C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6">
            <a:extLst>
              <a:ext uri="{FF2B5EF4-FFF2-40B4-BE49-F238E27FC236}">
                <a16:creationId xmlns:a16="http://schemas.microsoft.com/office/drawing/2014/main" id="{25779827-24C0-7E9E-17B3-FC8272DF0A67}"/>
              </a:ext>
            </a:extLst>
          </p:cNvPr>
          <p:cNvSpPr>
            <a:spLocks noGrp="1"/>
          </p:cNvSpPr>
          <p:nvPr>
            <p:ph type="pic" sz="quarter" idx="28" hasCustomPrompt="1"/>
          </p:nvPr>
        </p:nvSpPr>
        <p:spPr>
          <a:xfrm>
            <a:off x="4218971" y="3982916"/>
            <a:ext cx="1044000" cy="1044000"/>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4" name="Picture Placeholder 3">
            <a:extLst>
              <a:ext uri="{FF2B5EF4-FFF2-40B4-BE49-F238E27FC236}">
                <a16:creationId xmlns:a16="http://schemas.microsoft.com/office/drawing/2014/main" id="{19E77666-A944-B809-DEC7-7C55933986A4}"/>
              </a:ext>
            </a:extLst>
          </p:cNvPr>
          <p:cNvSpPr>
            <a:spLocks noGrp="1" noChangeAspect="1"/>
          </p:cNvSpPr>
          <p:nvPr>
            <p:ph type="pic" sz="quarter" idx="14" hasCustomPrompt="1"/>
          </p:nvPr>
        </p:nvSpPr>
        <p:spPr>
          <a:xfrm>
            <a:off x="5773740" y="2395461"/>
            <a:ext cx="1044000" cy="1044000"/>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7" name="Picture Placeholder 2">
            <a:extLst>
              <a:ext uri="{FF2B5EF4-FFF2-40B4-BE49-F238E27FC236}">
                <a16:creationId xmlns:a16="http://schemas.microsoft.com/office/drawing/2014/main" id="{8C6DC282-1730-813A-B7EF-AE19B5078EE9}"/>
              </a:ext>
            </a:extLst>
          </p:cNvPr>
          <p:cNvSpPr>
            <a:spLocks noGrp="1"/>
          </p:cNvSpPr>
          <p:nvPr>
            <p:ph type="pic" sz="quarter" idx="18" hasCustomPrompt="1"/>
          </p:nvPr>
        </p:nvSpPr>
        <p:spPr>
          <a:xfrm>
            <a:off x="3174971" y="2395461"/>
            <a:ext cx="1044000" cy="1044000"/>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6" name="Picture Placeholder 1">
            <a:extLst>
              <a:ext uri="{FF2B5EF4-FFF2-40B4-BE49-F238E27FC236}">
                <a16:creationId xmlns:a16="http://schemas.microsoft.com/office/drawing/2014/main" id="{D45EA0B7-6663-1BD6-520C-422A579D87B3}"/>
              </a:ext>
            </a:extLst>
          </p:cNvPr>
          <p:cNvSpPr>
            <a:spLocks noGrp="1" noChangeAspect="1"/>
          </p:cNvSpPr>
          <p:nvPr>
            <p:ph type="pic" sz="quarter" idx="17" hasCustomPrompt="1"/>
          </p:nvPr>
        </p:nvSpPr>
        <p:spPr>
          <a:xfrm>
            <a:off x="576202" y="2395461"/>
            <a:ext cx="1044000" cy="1044000"/>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45" name="Text Placeholder 16">
            <a:extLst>
              <a:ext uri="{FF2B5EF4-FFF2-40B4-BE49-F238E27FC236}">
                <a16:creationId xmlns:a16="http://schemas.microsoft.com/office/drawing/2014/main" id="{55994090-7891-11FC-B2DA-94036ED9488B}"/>
              </a:ext>
            </a:extLst>
          </p:cNvPr>
          <p:cNvSpPr>
            <a:spLocks noGrp="1"/>
          </p:cNvSpPr>
          <p:nvPr>
            <p:ph type="body" sz="quarter" idx="47" hasCustomPrompt="1"/>
          </p:nvPr>
        </p:nvSpPr>
        <p:spPr>
          <a:xfrm>
            <a:off x="10605626"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6" name="Text Placeholder 15">
            <a:extLst>
              <a:ext uri="{FF2B5EF4-FFF2-40B4-BE49-F238E27FC236}">
                <a16:creationId xmlns:a16="http://schemas.microsoft.com/office/drawing/2014/main" id="{396A6497-1D76-44F6-3D90-334360E087F1}"/>
              </a:ext>
            </a:extLst>
          </p:cNvPr>
          <p:cNvSpPr>
            <a:spLocks noGrp="1"/>
          </p:cNvSpPr>
          <p:nvPr>
            <p:ph type="body" sz="quarter" idx="48" hasCustomPrompt="1"/>
          </p:nvPr>
        </p:nvSpPr>
        <p:spPr>
          <a:xfrm>
            <a:off x="10605626" y="4175605"/>
            <a:ext cx="1256684" cy="492443"/>
          </a:xfrm>
        </p:spPr>
        <p:txBody>
          <a:bodyPr/>
          <a:lstStyle>
            <a:lvl1pPr marL="0" indent="0">
              <a:lnSpc>
                <a:spcPct val="100000"/>
              </a:lnSpc>
              <a:buNone/>
              <a:defRPr sz="1600"/>
            </a:lvl1pPr>
          </a:lstStyle>
          <a:p>
            <a:pPr lvl="0"/>
            <a:r>
              <a:rPr lang="en-US" noProof="0"/>
              <a:t>Click to edit text </a:t>
            </a:r>
          </a:p>
        </p:txBody>
      </p:sp>
      <p:sp>
        <p:nvSpPr>
          <p:cNvPr id="43" name="Text Placeholder 14">
            <a:extLst>
              <a:ext uri="{FF2B5EF4-FFF2-40B4-BE49-F238E27FC236}">
                <a16:creationId xmlns:a16="http://schemas.microsoft.com/office/drawing/2014/main" id="{7366E314-1048-CA18-7CFF-0D870804C1C3}"/>
              </a:ext>
            </a:extLst>
          </p:cNvPr>
          <p:cNvSpPr>
            <a:spLocks noGrp="1"/>
          </p:cNvSpPr>
          <p:nvPr>
            <p:ph type="body" sz="quarter" idx="45" hasCustomPrompt="1"/>
          </p:nvPr>
        </p:nvSpPr>
        <p:spPr>
          <a:xfrm>
            <a:off x="8008730"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4" name="Text Placeholder 13">
            <a:extLst>
              <a:ext uri="{FF2B5EF4-FFF2-40B4-BE49-F238E27FC236}">
                <a16:creationId xmlns:a16="http://schemas.microsoft.com/office/drawing/2014/main" id="{FD6B585F-DBE4-CE03-FAF2-D48EB3BE14F3}"/>
              </a:ext>
            </a:extLst>
          </p:cNvPr>
          <p:cNvSpPr>
            <a:spLocks noGrp="1"/>
          </p:cNvSpPr>
          <p:nvPr>
            <p:ph type="body" sz="quarter" idx="46" hasCustomPrompt="1"/>
          </p:nvPr>
        </p:nvSpPr>
        <p:spPr>
          <a:xfrm>
            <a:off x="8008730" y="4175605"/>
            <a:ext cx="1256684" cy="492443"/>
          </a:xfrm>
        </p:spPr>
        <p:txBody>
          <a:bodyPr/>
          <a:lstStyle>
            <a:lvl1pPr marL="0" indent="0">
              <a:lnSpc>
                <a:spcPct val="100000"/>
              </a:lnSpc>
              <a:buNone/>
              <a:defRPr sz="1600"/>
            </a:lvl1pPr>
          </a:lstStyle>
          <a:p>
            <a:pPr lvl="0"/>
            <a:r>
              <a:rPr lang="en-US" noProof="0"/>
              <a:t>Click to edit text </a:t>
            </a:r>
          </a:p>
        </p:txBody>
      </p:sp>
      <p:sp>
        <p:nvSpPr>
          <p:cNvPr id="23" name="Text Placeholder 12">
            <a:extLst>
              <a:ext uri="{FF2B5EF4-FFF2-40B4-BE49-F238E27FC236}">
                <a16:creationId xmlns:a16="http://schemas.microsoft.com/office/drawing/2014/main" id="{AAB660CE-8AB4-607D-023F-AD6D0C24F90C}"/>
              </a:ext>
            </a:extLst>
          </p:cNvPr>
          <p:cNvSpPr>
            <a:spLocks noGrp="1"/>
          </p:cNvSpPr>
          <p:nvPr>
            <p:ph type="body" sz="quarter" idx="43" hasCustomPrompt="1"/>
          </p:nvPr>
        </p:nvSpPr>
        <p:spPr>
          <a:xfrm>
            <a:off x="5412134"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0" name="Text Placeholder 11">
            <a:extLst>
              <a:ext uri="{FF2B5EF4-FFF2-40B4-BE49-F238E27FC236}">
                <a16:creationId xmlns:a16="http://schemas.microsoft.com/office/drawing/2014/main" id="{CEB1AE0E-D6BE-E83D-341A-426D400C2CE8}"/>
              </a:ext>
            </a:extLst>
          </p:cNvPr>
          <p:cNvSpPr>
            <a:spLocks noGrp="1"/>
          </p:cNvSpPr>
          <p:nvPr>
            <p:ph type="body" sz="quarter" idx="44" hasCustomPrompt="1"/>
          </p:nvPr>
        </p:nvSpPr>
        <p:spPr>
          <a:xfrm>
            <a:off x="5412134" y="4175605"/>
            <a:ext cx="1256684" cy="492443"/>
          </a:xfrm>
        </p:spPr>
        <p:txBody>
          <a:bodyPr/>
          <a:lstStyle>
            <a:lvl1pPr marL="0" indent="0">
              <a:lnSpc>
                <a:spcPct val="100000"/>
              </a:lnSpc>
              <a:buNone/>
              <a:defRPr sz="1600"/>
            </a:lvl1pPr>
          </a:lstStyle>
          <a:p>
            <a:pPr lvl="0"/>
            <a:r>
              <a:rPr lang="en-US" noProof="0"/>
              <a:t>Click to edit text </a:t>
            </a:r>
          </a:p>
        </p:txBody>
      </p:sp>
      <p:sp>
        <p:nvSpPr>
          <p:cNvPr id="17" name="Text Placeholder 6">
            <a:extLst>
              <a:ext uri="{FF2B5EF4-FFF2-40B4-BE49-F238E27FC236}">
                <a16:creationId xmlns:a16="http://schemas.microsoft.com/office/drawing/2014/main" id="{F5BA692C-C1DA-0D91-8C71-072E3F554F1E}"/>
              </a:ext>
            </a:extLst>
          </p:cNvPr>
          <p:cNvSpPr>
            <a:spLocks noGrp="1"/>
          </p:cNvSpPr>
          <p:nvPr>
            <p:ph type="body" sz="quarter" idx="37" hasCustomPrompt="1"/>
          </p:nvPr>
        </p:nvSpPr>
        <p:spPr>
          <a:xfrm>
            <a:off x="6964730"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8" name="Text Placeholder 5">
            <a:extLst>
              <a:ext uri="{FF2B5EF4-FFF2-40B4-BE49-F238E27FC236}">
                <a16:creationId xmlns:a16="http://schemas.microsoft.com/office/drawing/2014/main" id="{1466F040-B52A-AE79-6364-AEAE84410481}"/>
              </a:ext>
            </a:extLst>
          </p:cNvPr>
          <p:cNvSpPr>
            <a:spLocks noGrp="1"/>
          </p:cNvSpPr>
          <p:nvPr>
            <p:ph type="body" sz="quarter" idx="38" hasCustomPrompt="1"/>
          </p:nvPr>
        </p:nvSpPr>
        <p:spPr>
          <a:xfrm>
            <a:off x="6964730" y="2577625"/>
            <a:ext cx="1256684" cy="492443"/>
          </a:xfrm>
        </p:spPr>
        <p:txBody>
          <a:bodyPr/>
          <a:lstStyle>
            <a:lvl1pPr marL="0" indent="0">
              <a:lnSpc>
                <a:spcPct val="100000"/>
              </a:lnSpc>
              <a:buNone/>
              <a:defRPr sz="1600"/>
            </a:lvl1pPr>
          </a:lstStyle>
          <a:p>
            <a:pPr lvl="0"/>
            <a:r>
              <a:rPr lang="en-US" noProof="0"/>
              <a:t>Click to edit text </a:t>
            </a:r>
          </a:p>
        </p:txBody>
      </p:sp>
      <p:sp>
        <p:nvSpPr>
          <p:cNvPr id="13" name="Text Placeholder 4">
            <a:extLst>
              <a:ext uri="{FF2B5EF4-FFF2-40B4-BE49-F238E27FC236}">
                <a16:creationId xmlns:a16="http://schemas.microsoft.com/office/drawing/2014/main" id="{E3A95F82-C251-B521-9351-A56360C4A472}"/>
              </a:ext>
            </a:extLst>
          </p:cNvPr>
          <p:cNvSpPr>
            <a:spLocks noGrp="1"/>
          </p:cNvSpPr>
          <p:nvPr>
            <p:ph type="body" sz="quarter" idx="35" hasCustomPrompt="1"/>
          </p:nvPr>
        </p:nvSpPr>
        <p:spPr>
          <a:xfrm>
            <a:off x="436666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4" name="Text Placeholder 3">
            <a:extLst>
              <a:ext uri="{FF2B5EF4-FFF2-40B4-BE49-F238E27FC236}">
                <a16:creationId xmlns:a16="http://schemas.microsoft.com/office/drawing/2014/main" id="{EA481241-EB34-1D7A-BD66-05E4BC6FD750}"/>
              </a:ext>
            </a:extLst>
          </p:cNvPr>
          <p:cNvSpPr>
            <a:spLocks noGrp="1"/>
          </p:cNvSpPr>
          <p:nvPr>
            <p:ph type="body" sz="quarter" idx="36" hasCustomPrompt="1"/>
          </p:nvPr>
        </p:nvSpPr>
        <p:spPr>
          <a:xfrm>
            <a:off x="4366665" y="2577625"/>
            <a:ext cx="1256684" cy="492443"/>
          </a:xfrm>
        </p:spPr>
        <p:txBody>
          <a:bodyPr/>
          <a:lstStyle>
            <a:lvl1pPr marL="0" indent="0">
              <a:lnSpc>
                <a:spcPct val="100000"/>
              </a:lnSpc>
              <a:buNone/>
              <a:defRPr sz="1600"/>
            </a:lvl1pPr>
          </a:lstStyle>
          <a:p>
            <a:pPr lvl="0"/>
            <a:r>
              <a:rPr lang="en-US" noProof="0"/>
              <a:t>Click to edit text </a:t>
            </a:r>
          </a:p>
        </p:txBody>
      </p:sp>
      <p:sp>
        <p:nvSpPr>
          <p:cNvPr id="8" name="Text Placeholder 2">
            <a:extLst>
              <a:ext uri="{FF2B5EF4-FFF2-40B4-BE49-F238E27FC236}">
                <a16:creationId xmlns:a16="http://schemas.microsoft.com/office/drawing/2014/main" id="{56F77979-4EF6-C14A-F9FA-50623EE44D5F}"/>
              </a:ext>
            </a:extLst>
          </p:cNvPr>
          <p:cNvSpPr>
            <a:spLocks noGrp="1"/>
          </p:cNvSpPr>
          <p:nvPr>
            <p:ph type="body" sz="quarter" idx="33" hasCustomPrompt="1"/>
          </p:nvPr>
        </p:nvSpPr>
        <p:spPr>
          <a:xfrm>
            <a:off x="177438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9" name="Text Placeholder 1">
            <a:extLst>
              <a:ext uri="{FF2B5EF4-FFF2-40B4-BE49-F238E27FC236}">
                <a16:creationId xmlns:a16="http://schemas.microsoft.com/office/drawing/2014/main" id="{5AD6F239-1E8F-82FA-C23A-A94B6C267748}"/>
              </a:ext>
            </a:extLst>
          </p:cNvPr>
          <p:cNvSpPr>
            <a:spLocks noGrp="1"/>
          </p:cNvSpPr>
          <p:nvPr>
            <p:ph type="body" sz="quarter" idx="34" hasCustomPrompt="1"/>
          </p:nvPr>
        </p:nvSpPr>
        <p:spPr>
          <a:xfrm>
            <a:off x="1774385" y="2577625"/>
            <a:ext cx="1256684" cy="492443"/>
          </a:xfrm>
        </p:spPr>
        <p:txBody>
          <a:bodyPr/>
          <a:lstStyle>
            <a:lvl1pPr marL="0" indent="0">
              <a:lnSpc>
                <a:spcPct val="100000"/>
              </a:lnSpc>
              <a:buNone/>
              <a:defRPr sz="1600"/>
            </a:lvl1pPr>
          </a:lstStyle>
          <a:p>
            <a:pPr lvl="0"/>
            <a:r>
              <a:rPr lang="en-US" noProof="0"/>
              <a:t>Click to edit text </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6 people</a:t>
            </a:r>
          </a:p>
        </p:txBody>
      </p:sp>
      <p:pic>
        <p:nvPicPr>
          <p:cNvPr id="11" name="Picture 10" descr="A close-up of a green surface&#10;&#10;Description automatically generated">
            <a:extLst>
              <a:ext uri="{FF2B5EF4-FFF2-40B4-BE49-F238E27FC236}">
                <a16:creationId xmlns:a16="http://schemas.microsoft.com/office/drawing/2014/main" id="{8913CB04-F7D4-4FBC-CE86-7884798571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 t="34401" r="-26854" b="459"/>
          <a:stretch/>
        </p:blipFill>
        <p:spPr>
          <a:xfrm>
            <a:off x="8940799" y="2210231"/>
            <a:ext cx="4123938" cy="1412019"/>
          </a:xfrm>
          <a:prstGeom prst="roundRect">
            <a:avLst>
              <a:gd name="adj" fmla="val 50000"/>
            </a:avLst>
          </a:prstGeom>
        </p:spPr>
      </p:pic>
      <p:sp>
        <p:nvSpPr>
          <p:cNvPr id="6" name="Footer Placeholder 3">
            <a:extLst>
              <a:ext uri="{FF2B5EF4-FFF2-40B4-BE49-F238E27FC236}">
                <a16:creationId xmlns:a16="http://schemas.microsoft.com/office/drawing/2014/main" id="{ACA754EC-9CB0-18F1-3554-2426664B3506}"/>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0" name="Slide Number Placeholder 4">
            <a:extLst>
              <a:ext uri="{FF2B5EF4-FFF2-40B4-BE49-F238E27FC236}">
                <a16:creationId xmlns:a16="http://schemas.microsoft.com/office/drawing/2014/main" id="{704A5974-ECE5-7EDB-CB80-D0D10455C3B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08389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7 spaces">
    <p:bg>
      <p:bgPr>
        <a:solidFill>
          <a:schemeClr val="bg1"/>
        </a:solidFill>
        <a:effectLst/>
      </p:bgPr>
    </p:bg>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1B060509-1C17-8303-1A67-2A6AEBB793AA}"/>
              </a:ext>
            </a:extLst>
          </p:cNvPr>
          <p:cNvSpPr/>
          <p:nvPr userDrawn="1"/>
        </p:nvSpPr>
        <p:spPr>
          <a:xfrm rot="10800000">
            <a:off x="3978687" y="3820557"/>
            <a:ext cx="11751501"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3">
            <a:extLst>
              <a:ext uri="{FF2B5EF4-FFF2-40B4-BE49-F238E27FC236}">
                <a16:creationId xmlns:a16="http://schemas.microsoft.com/office/drawing/2014/main" id="{E0097A80-C9FA-12B0-988C-F3EA596BD126}"/>
              </a:ext>
            </a:extLst>
          </p:cNvPr>
          <p:cNvSpPr/>
          <p:nvPr userDrawn="1"/>
        </p:nvSpPr>
        <p:spPr>
          <a:xfrm rot="5400000">
            <a:off x="1237137" y="2494226"/>
            <a:ext cx="1417318" cy="4019181"/>
          </a:xfrm>
          <a:prstGeom prst="round2SameRect">
            <a:avLst>
              <a:gd name="adj1" fmla="val 50000"/>
              <a:gd name="adj2" fmla="val 0"/>
            </a:avLst>
          </a:prstGeom>
          <a:solidFill>
            <a:srgbClr val="8A2066"/>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5" name="Rectangle: Rounded Corners 1">
            <a:extLst>
              <a:ext uri="{FF2B5EF4-FFF2-40B4-BE49-F238E27FC236}">
                <a16:creationId xmlns:a16="http://schemas.microsoft.com/office/drawing/2014/main" id="{F6C4E578-0572-B9EB-6B12-525932CFEC50}"/>
              </a:ext>
            </a:extLst>
          </p:cNvPr>
          <p:cNvSpPr/>
          <p:nvPr userDrawn="1"/>
        </p:nvSpPr>
        <p:spPr>
          <a:xfrm>
            <a:off x="-621633" y="2233103"/>
            <a:ext cx="11751502"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Picture Placeholder 7">
            <a:extLst>
              <a:ext uri="{FF2B5EF4-FFF2-40B4-BE49-F238E27FC236}">
                <a16:creationId xmlns:a16="http://schemas.microsoft.com/office/drawing/2014/main" id="{5D1FFCF3-63E1-AB70-52B4-AB999182B376}"/>
              </a:ext>
            </a:extLst>
          </p:cNvPr>
          <p:cNvSpPr>
            <a:spLocks noGrp="1" noChangeAspect="1"/>
          </p:cNvSpPr>
          <p:nvPr>
            <p:ph type="pic" sz="quarter" idx="25" hasCustomPrompt="1"/>
          </p:nvPr>
        </p:nvSpPr>
        <p:spPr>
          <a:xfrm>
            <a:off x="6817740" y="3982916"/>
            <a:ext cx="1044000" cy="1044000"/>
          </a:xfrm>
          <a:prstGeom prst="ellipse">
            <a:avLst/>
          </a:prstGeom>
          <a:solidFill>
            <a:schemeClr val="bg1">
              <a:lumMod val="95000"/>
            </a:schemeClr>
          </a:solidFill>
          <a:ln w="44450">
            <a:solidFill>
              <a:srgbClr val="0079C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3" name="Picture Placeholder 8">
            <a:extLst>
              <a:ext uri="{FF2B5EF4-FFF2-40B4-BE49-F238E27FC236}">
                <a16:creationId xmlns:a16="http://schemas.microsoft.com/office/drawing/2014/main" id="{EC586BB6-2F46-655E-7721-D4687B0E467C}"/>
              </a:ext>
            </a:extLst>
          </p:cNvPr>
          <p:cNvSpPr>
            <a:spLocks noGrp="1" noChangeAspect="1"/>
          </p:cNvSpPr>
          <p:nvPr>
            <p:ph type="pic" sz="quarter" idx="26" hasCustomPrompt="1"/>
          </p:nvPr>
        </p:nvSpPr>
        <p:spPr>
          <a:xfrm>
            <a:off x="9416510" y="3982916"/>
            <a:ext cx="1044000" cy="1044000"/>
          </a:xfrm>
          <a:prstGeom prst="ellipse">
            <a:avLst/>
          </a:prstGeom>
          <a:solidFill>
            <a:schemeClr val="bg1">
              <a:lumMod val="95000"/>
            </a:schemeClr>
          </a:solidFill>
          <a:ln w="44450">
            <a:solidFill>
              <a:srgbClr val="BDCC2A"/>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6">
            <a:extLst>
              <a:ext uri="{FF2B5EF4-FFF2-40B4-BE49-F238E27FC236}">
                <a16:creationId xmlns:a16="http://schemas.microsoft.com/office/drawing/2014/main" id="{25779827-24C0-7E9E-17B3-FC8272DF0A67}"/>
              </a:ext>
            </a:extLst>
          </p:cNvPr>
          <p:cNvSpPr>
            <a:spLocks noGrp="1"/>
          </p:cNvSpPr>
          <p:nvPr>
            <p:ph type="pic" sz="quarter" idx="28" hasCustomPrompt="1"/>
          </p:nvPr>
        </p:nvSpPr>
        <p:spPr>
          <a:xfrm>
            <a:off x="4218971" y="3982916"/>
            <a:ext cx="1044000" cy="1044000"/>
          </a:xfrm>
          <a:prstGeom prst="ellipse">
            <a:avLst/>
          </a:prstGeom>
          <a:solidFill>
            <a:schemeClr val="bg1">
              <a:lumMod val="95000"/>
            </a:schemeClr>
          </a:solidFill>
          <a:ln w="44450">
            <a:solidFill>
              <a:srgbClr val="00355E"/>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5" name="Picture Placeholder 4">
            <a:extLst>
              <a:ext uri="{FF2B5EF4-FFF2-40B4-BE49-F238E27FC236}">
                <a16:creationId xmlns:a16="http://schemas.microsoft.com/office/drawing/2014/main" id="{5C45782E-A832-74B6-4B0E-CF7C6B832727}"/>
              </a:ext>
            </a:extLst>
          </p:cNvPr>
          <p:cNvSpPr>
            <a:spLocks noGrp="1" noChangeAspect="1"/>
          </p:cNvSpPr>
          <p:nvPr>
            <p:ph type="pic" sz="quarter" idx="16" hasCustomPrompt="1"/>
          </p:nvPr>
        </p:nvSpPr>
        <p:spPr>
          <a:xfrm>
            <a:off x="8372510" y="2395461"/>
            <a:ext cx="1044000" cy="1044000"/>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4" name="Picture Placeholder 3">
            <a:extLst>
              <a:ext uri="{FF2B5EF4-FFF2-40B4-BE49-F238E27FC236}">
                <a16:creationId xmlns:a16="http://schemas.microsoft.com/office/drawing/2014/main" id="{19E77666-A944-B809-DEC7-7C55933986A4}"/>
              </a:ext>
            </a:extLst>
          </p:cNvPr>
          <p:cNvSpPr>
            <a:spLocks noGrp="1" noChangeAspect="1"/>
          </p:cNvSpPr>
          <p:nvPr>
            <p:ph type="pic" sz="quarter" idx="14" hasCustomPrompt="1"/>
          </p:nvPr>
        </p:nvSpPr>
        <p:spPr>
          <a:xfrm>
            <a:off x="5773740" y="2395461"/>
            <a:ext cx="1044000" cy="1044000"/>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7" name="Picture Placeholder 2">
            <a:extLst>
              <a:ext uri="{FF2B5EF4-FFF2-40B4-BE49-F238E27FC236}">
                <a16:creationId xmlns:a16="http://schemas.microsoft.com/office/drawing/2014/main" id="{8C6DC282-1730-813A-B7EF-AE19B5078EE9}"/>
              </a:ext>
            </a:extLst>
          </p:cNvPr>
          <p:cNvSpPr>
            <a:spLocks noGrp="1"/>
          </p:cNvSpPr>
          <p:nvPr>
            <p:ph type="pic" sz="quarter" idx="18" hasCustomPrompt="1"/>
          </p:nvPr>
        </p:nvSpPr>
        <p:spPr>
          <a:xfrm>
            <a:off x="3174971" y="2395461"/>
            <a:ext cx="1044000" cy="1044000"/>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6" name="Picture Placeholder 1">
            <a:extLst>
              <a:ext uri="{FF2B5EF4-FFF2-40B4-BE49-F238E27FC236}">
                <a16:creationId xmlns:a16="http://schemas.microsoft.com/office/drawing/2014/main" id="{D45EA0B7-6663-1BD6-520C-422A579D87B3}"/>
              </a:ext>
            </a:extLst>
          </p:cNvPr>
          <p:cNvSpPr>
            <a:spLocks noGrp="1" noChangeAspect="1"/>
          </p:cNvSpPr>
          <p:nvPr>
            <p:ph type="pic" sz="quarter" idx="17" hasCustomPrompt="1"/>
          </p:nvPr>
        </p:nvSpPr>
        <p:spPr>
          <a:xfrm>
            <a:off x="576202" y="2395461"/>
            <a:ext cx="1044000" cy="1044000"/>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45" name="Text Placeholder 16">
            <a:extLst>
              <a:ext uri="{FF2B5EF4-FFF2-40B4-BE49-F238E27FC236}">
                <a16:creationId xmlns:a16="http://schemas.microsoft.com/office/drawing/2014/main" id="{55994090-7891-11FC-B2DA-94036ED9488B}"/>
              </a:ext>
            </a:extLst>
          </p:cNvPr>
          <p:cNvSpPr>
            <a:spLocks noGrp="1"/>
          </p:cNvSpPr>
          <p:nvPr>
            <p:ph type="body" sz="quarter" idx="47" hasCustomPrompt="1"/>
          </p:nvPr>
        </p:nvSpPr>
        <p:spPr>
          <a:xfrm>
            <a:off x="10605626"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6" name="Text Placeholder 15">
            <a:extLst>
              <a:ext uri="{FF2B5EF4-FFF2-40B4-BE49-F238E27FC236}">
                <a16:creationId xmlns:a16="http://schemas.microsoft.com/office/drawing/2014/main" id="{396A6497-1D76-44F6-3D90-334360E087F1}"/>
              </a:ext>
            </a:extLst>
          </p:cNvPr>
          <p:cNvSpPr>
            <a:spLocks noGrp="1"/>
          </p:cNvSpPr>
          <p:nvPr>
            <p:ph type="body" sz="quarter" idx="48" hasCustomPrompt="1"/>
          </p:nvPr>
        </p:nvSpPr>
        <p:spPr>
          <a:xfrm>
            <a:off x="10605626" y="4175605"/>
            <a:ext cx="1256684" cy="492443"/>
          </a:xfrm>
        </p:spPr>
        <p:txBody>
          <a:bodyPr/>
          <a:lstStyle>
            <a:lvl1pPr marL="0" indent="0">
              <a:lnSpc>
                <a:spcPct val="100000"/>
              </a:lnSpc>
              <a:buNone/>
              <a:defRPr sz="1600"/>
            </a:lvl1pPr>
          </a:lstStyle>
          <a:p>
            <a:pPr lvl="0"/>
            <a:r>
              <a:rPr lang="en-US" noProof="0"/>
              <a:t>Click to edit text </a:t>
            </a:r>
          </a:p>
        </p:txBody>
      </p:sp>
      <p:sp>
        <p:nvSpPr>
          <p:cNvPr id="43" name="Text Placeholder 14">
            <a:extLst>
              <a:ext uri="{FF2B5EF4-FFF2-40B4-BE49-F238E27FC236}">
                <a16:creationId xmlns:a16="http://schemas.microsoft.com/office/drawing/2014/main" id="{7366E314-1048-CA18-7CFF-0D870804C1C3}"/>
              </a:ext>
            </a:extLst>
          </p:cNvPr>
          <p:cNvSpPr>
            <a:spLocks noGrp="1"/>
          </p:cNvSpPr>
          <p:nvPr>
            <p:ph type="body" sz="quarter" idx="45" hasCustomPrompt="1"/>
          </p:nvPr>
        </p:nvSpPr>
        <p:spPr>
          <a:xfrm>
            <a:off x="8008730"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4" name="Text Placeholder 13">
            <a:extLst>
              <a:ext uri="{FF2B5EF4-FFF2-40B4-BE49-F238E27FC236}">
                <a16:creationId xmlns:a16="http://schemas.microsoft.com/office/drawing/2014/main" id="{FD6B585F-DBE4-CE03-FAF2-D48EB3BE14F3}"/>
              </a:ext>
            </a:extLst>
          </p:cNvPr>
          <p:cNvSpPr>
            <a:spLocks noGrp="1"/>
          </p:cNvSpPr>
          <p:nvPr>
            <p:ph type="body" sz="quarter" idx="46" hasCustomPrompt="1"/>
          </p:nvPr>
        </p:nvSpPr>
        <p:spPr>
          <a:xfrm>
            <a:off x="8008730" y="4175605"/>
            <a:ext cx="1256684" cy="492443"/>
          </a:xfrm>
        </p:spPr>
        <p:txBody>
          <a:bodyPr/>
          <a:lstStyle>
            <a:lvl1pPr marL="0" indent="0">
              <a:lnSpc>
                <a:spcPct val="100000"/>
              </a:lnSpc>
              <a:buNone/>
              <a:defRPr sz="1600"/>
            </a:lvl1pPr>
          </a:lstStyle>
          <a:p>
            <a:pPr lvl="0"/>
            <a:r>
              <a:rPr lang="en-US" noProof="0"/>
              <a:t>Click to edit text </a:t>
            </a:r>
          </a:p>
        </p:txBody>
      </p:sp>
      <p:sp>
        <p:nvSpPr>
          <p:cNvPr id="23" name="Text Placeholder 12">
            <a:extLst>
              <a:ext uri="{FF2B5EF4-FFF2-40B4-BE49-F238E27FC236}">
                <a16:creationId xmlns:a16="http://schemas.microsoft.com/office/drawing/2014/main" id="{AAB660CE-8AB4-607D-023F-AD6D0C24F90C}"/>
              </a:ext>
            </a:extLst>
          </p:cNvPr>
          <p:cNvSpPr>
            <a:spLocks noGrp="1"/>
          </p:cNvSpPr>
          <p:nvPr>
            <p:ph type="body" sz="quarter" idx="43" hasCustomPrompt="1"/>
          </p:nvPr>
        </p:nvSpPr>
        <p:spPr>
          <a:xfrm>
            <a:off x="5412134"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0" name="Text Placeholder 11">
            <a:extLst>
              <a:ext uri="{FF2B5EF4-FFF2-40B4-BE49-F238E27FC236}">
                <a16:creationId xmlns:a16="http://schemas.microsoft.com/office/drawing/2014/main" id="{CEB1AE0E-D6BE-E83D-341A-426D400C2CE8}"/>
              </a:ext>
            </a:extLst>
          </p:cNvPr>
          <p:cNvSpPr>
            <a:spLocks noGrp="1"/>
          </p:cNvSpPr>
          <p:nvPr>
            <p:ph type="body" sz="quarter" idx="44" hasCustomPrompt="1"/>
          </p:nvPr>
        </p:nvSpPr>
        <p:spPr>
          <a:xfrm>
            <a:off x="5412134" y="4175605"/>
            <a:ext cx="1256684" cy="492443"/>
          </a:xfrm>
        </p:spPr>
        <p:txBody>
          <a:bodyPr/>
          <a:lstStyle>
            <a:lvl1pPr marL="0" indent="0">
              <a:lnSpc>
                <a:spcPct val="100000"/>
              </a:lnSpc>
              <a:buNone/>
              <a:defRPr sz="1600"/>
            </a:lvl1pPr>
          </a:lstStyle>
          <a:p>
            <a:pPr lvl="0"/>
            <a:r>
              <a:rPr lang="en-US" noProof="0"/>
              <a:t>Click to edit text </a:t>
            </a:r>
          </a:p>
        </p:txBody>
      </p:sp>
      <p:sp>
        <p:nvSpPr>
          <p:cNvPr id="19" name="Text Placeholder 8">
            <a:extLst>
              <a:ext uri="{FF2B5EF4-FFF2-40B4-BE49-F238E27FC236}">
                <a16:creationId xmlns:a16="http://schemas.microsoft.com/office/drawing/2014/main" id="{E4C9AE00-A5E1-A035-062C-F1DC25992B9E}"/>
              </a:ext>
            </a:extLst>
          </p:cNvPr>
          <p:cNvSpPr>
            <a:spLocks noGrp="1"/>
          </p:cNvSpPr>
          <p:nvPr>
            <p:ph type="body" sz="quarter" idx="39" hasCustomPrompt="1"/>
          </p:nvPr>
        </p:nvSpPr>
        <p:spPr>
          <a:xfrm>
            <a:off x="9565887"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20" name="Text Placeholder 7">
            <a:extLst>
              <a:ext uri="{FF2B5EF4-FFF2-40B4-BE49-F238E27FC236}">
                <a16:creationId xmlns:a16="http://schemas.microsoft.com/office/drawing/2014/main" id="{12AB9259-0CC3-E55A-0B6E-3B1FD61C5D2D}"/>
              </a:ext>
            </a:extLst>
          </p:cNvPr>
          <p:cNvSpPr>
            <a:spLocks noGrp="1"/>
          </p:cNvSpPr>
          <p:nvPr>
            <p:ph type="body" sz="quarter" idx="40" hasCustomPrompt="1"/>
          </p:nvPr>
        </p:nvSpPr>
        <p:spPr>
          <a:xfrm>
            <a:off x="9565887" y="2577625"/>
            <a:ext cx="1256684" cy="492443"/>
          </a:xfrm>
        </p:spPr>
        <p:txBody>
          <a:bodyPr/>
          <a:lstStyle>
            <a:lvl1pPr marL="0" indent="0">
              <a:lnSpc>
                <a:spcPct val="100000"/>
              </a:lnSpc>
              <a:buNone/>
              <a:defRPr sz="1600"/>
            </a:lvl1pPr>
          </a:lstStyle>
          <a:p>
            <a:pPr lvl="0"/>
            <a:r>
              <a:rPr lang="en-US" noProof="0"/>
              <a:t>Click to edit text </a:t>
            </a:r>
          </a:p>
        </p:txBody>
      </p:sp>
      <p:sp>
        <p:nvSpPr>
          <p:cNvPr id="17" name="Text Placeholder 6">
            <a:extLst>
              <a:ext uri="{FF2B5EF4-FFF2-40B4-BE49-F238E27FC236}">
                <a16:creationId xmlns:a16="http://schemas.microsoft.com/office/drawing/2014/main" id="{F5BA692C-C1DA-0D91-8C71-072E3F554F1E}"/>
              </a:ext>
            </a:extLst>
          </p:cNvPr>
          <p:cNvSpPr>
            <a:spLocks noGrp="1"/>
          </p:cNvSpPr>
          <p:nvPr>
            <p:ph type="body" sz="quarter" idx="37" hasCustomPrompt="1"/>
          </p:nvPr>
        </p:nvSpPr>
        <p:spPr>
          <a:xfrm>
            <a:off x="6964730"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8" name="Text Placeholder 5">
            <a:extLst>
              <a:ext uri="{FF2B5EF4-FFF2-40B4-BE49-F238E27FC236}">
                <a16:creationId xmlns:a16="http://schemas.microsoft.com/office/drawing/2014/main" id="{1466F040-B52A-AE79-6364-AEAE84410481}"/>
              </a:ext>
            </a:extLst>
          </p:cNvPr>
          <p:cNvSpPr>
            <a:spLocks noGrp="1"/>
          </p:cNvSpPr>
          <p:nvPr>
            <p:ph type="body" sz="quarter" idx="38" hasCustomPrompt="1"/>
          </p:nvPr>
        </p:nvSpPr>
        <p:spPr>
          <a:xfrm>
            <a:off x="6964730" y="2577625"/>
            <a:ext cx="1256684" cy="492443"/>
          </a:xfrm>
        </p:spPr>
        <p:txBody>
          <a:bodyPr/>
          <a:lstStyle>
            <a:lvl1pPr marL="0" indent="0">
              <a:lnSpc>
                <a:spcPct val="100000"/>
              </a:lnSpc>
              <a:buNone/>
              <a:defRPr sz="1600"/>
            </a:lvl1pPr>
          </a:lstStyle>
          <a:p>
            <a:pPr lvl="0"/>
            <a:r>
              <a:rPr lang="en-US" noProof="0"/>
              <a:t>Click to edit text </a:t>
            </a:r>
          </a:p>
        </p:txBody>
      </p:sp>
      <p:sp>
        <p:nvSpPr>
          <p:cNvPr id="13" name="Text Placeholder 4">
            <a:extLst>
              <a:ext uri="{FF2B5EF4-FFF2-40B4-BE49-F238E27FC236}">
                <a16:creationId xmlns:a16="http://schemas.microsoft.com/office/drawing/2014/main" id="{E3A95F82-C251-B521-9351-A56360C4A472}"/>
              </a:ext>
            </a:extLst>
          </p:cNvPr>
          <p:cNvSpPr>
            <a:spLocks noGrp="1"/>
          </p:cNvSpPr>
          <p:nvPr>
            <p:ph type="body" sz="quarter" idx="35" hasCustomPrompt="1"/>
          </p:nvPr>
        </p:nvSpPr>
        <p:spPr>
          <a:xfrm>
            <a:off x="436666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4" name="Text Placeholder 3">
            <a:extLst>
              <a:ext uri="{FF2B5EF4-FFF2-40B4-BE49-F238E27FC236}">
                <a16:creationId xmlns:a16="http://schemas.microsoft.com/office/drawing/2014/main" id="{EA481241-EB34-1D7A-BD66-05E4BC6FD750}"/>
              </a:ext>
            </a:extLst>
          </p:cNvPr>
          <p:cNvSpPr>
            <a:spLocks noGrp="1"/>
          </p:cNvSpPr>
          <p:nvPr>
            <p:ph type="body" sz="quarter" idx="36" hasCustomPrompt="1"/>
          </p:nvPr>
        </p:nvSpPr>
        <p:spPr>
          <a:xfrm>
            <a:off x="4366665" y="2577625"/>
            <a:ext cx="1256684" cy="492443"/>
          </a:xfrm>
        </p:spPr>
        <p:txBody>
          <a:bodyPr/>
          <a:lstStyle>
            <a:lvl1pPr marL="0" indent="0">
              <a:lnSpc>
                <a:spcPct val="100000"/>
              </a:lnSpc>
              <a:buNone/>
              <a:defRPr sz="1600"/>
            </a:lvl1pPr>
          </a:lstStyle>
          <a:p>
            <a:pPr lvl="0"/>
            <a:r>
              <a:rPr lang="en-US" noProof="0"/>
              <a:t>Click to edit text </a:t>
            </a:r>
          </a:p>
        </p:txBody>
      </p:sp>
      <p:sp>
        <p:nvSpPr>
          <p:cNvPr id="8" name="Text Placeholder 2">
            <a:extLst>
              <a:ext uri="{FF2B5EF4-FFF2-40B4-BE49-F238E27FC236}">
                <a16:creationId xmlns:a16="http://schemas.microsoft.com/office/drawing/2014/main" id="{56F77979-4EF6-C14A-F9FA-50623EE44D5F}"/>
              </a:ext>
            </a:extLst>
          </p:cNvPr>
          <p:cNvSpPr>
            <a:spLocks noGrp="1"/>
          </p:cNvSpPr>
          <p:nvPr>
            <p:ph type="body" sz="quarter" idx="33" hasCustomPrompt="1"/>
          </p:nvPr>
        </p:nvSpPr>
        <p:spPr>
          <a:xfrm>
            <a:off x="177438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9" name="Text Placeholder 1">
            <a:extLst>
              <a:ext uri="{FF2B5EF4-FFF2-40B4-BE49-F238E27FC236}">
                <a16:creationId xmlns:a16="http://schemas.microsoft.com/office/drawing/2014/main" id="{5AD6F239-1E8F-82FA-C23A-A94B6C267748}"/>
              </a:ext>
            </a:extLst>
          </p:cNvPr>
          <p:cNvSpPr>
            <a:spLocks noGrp="1"/>
          </p:cNvSpPr>
          <p:nvPr>
            <p:ph type="body" sz="quarter" idx="34" hasCustomPrompt="1"/>
          </p:nvPr>
        </p:nvSpPr>
        <p:spPr>
          <a:xfrm>
            <a:off x="1774385" y="2577625"/>
            <a:ext cx="1256684" cy="492443"/>
          </a:xfrm>
        </p:spPr>
        <p:txBody>
          <a:bodyPr/>
          <a:lstStyle>
            <a:lvl1pPr marL="0" indent="0">
              <a:lnSpc>
                <a:spcPct val="100000"/>
              </a:lnSpc>
              <a:buNone/>
              <a:defRPr sz="1600"/>
            </a:lvl1pPr>
          </a:lstStyle>
          <a:p>
            <a:pPr lvl="0"/>
            <a:r>
              <a:rPr lang="en-US" noProof="0"/>
              <a:t>Click to edit text </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7 people</a:t>
            </a:r>
          </a:p>
        </p:txBody>
      </p:sp>
      <p:pic>
        <p:nvPicPr>
          <p:cNvPr id="10" name="Picture 9" descr="A close-up of a green surface&#10;&#10;Description automatically generated">
            <a:extLst>
              <a:ext uri="{FF2B5EF4-FFF2-40B4-BE49-F238E27FC236}">
                <a16:creationId xmlns:a16="http://schemas.microsoft.com/office/drawing/2014/main" id="{3EBFA3FD-614E-8793-D4A3-5E5225FEF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 t="34401" r="44331" b="459"/>
          <a:stretch/>
        </p:blipFill>
        <p:spPr>
          <a:xfrm>
            <a:off x="11149831" y="2210231"/>
            <a:ext cx="1810519" cy="1412019"/>
          </a:xfrm>
          <a:prstGeom prst="roundRect">
            <a:avLst>
              <a:gd name="adj" fmla="val 50000"/>
            </a:avLst>
          </a:prstGeom>
        </p:spPr>
      </p:pic>
      <p:sp>
        <p:nvSpPr>
          <p:cNvPr id="6" name="Footer Placeholder 3">
            <a:extLst>
              <a:ext uri="{FF2B5EF4-FFF2-40B4-BE49-F238E27FC236}">
                <a16:creationId xmlns:a16="http://schemas.microsoft.com/office/drawing/2014/main" id="{88DD6DBF-2D19-BD18-D83F-43A027D7821E}"/>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2501252F-BD15-578A-92F1-C9590D0BF83D}"/>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00658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8 spaces">
    <p:bg>
      <p:bgPr>
        <a:solidFill>
          <a:schemeClr val="bg1"/>
        </a:solidFill>
        <a:effectLst/>
      </p:bgPr>
    </p:bg>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1B060509-1C17-8303-1A67-2A6AEBB793AA}"/>
              </a:ext>
            </a:extLst>
          </p:cNvPr>
          <p:cNvSpPr/>
          <p:nvPr userDrawn="1"/>
        </p:nvSpPr>
        <p:spPr>
          <a:xfrm rot="10800000">
            <a:off x="1384343" y="3820557"/>
            <a:ext cx="11751501"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3">
            <a:extLst>
              <a:ext uri="{FF2B5EF4-FFF2-40B4-BE49-F238E27FC236}">
                <a16:creationId xmlns:a16="http://schemas.microsoft.com/office/drawing/2014/main" id="{E0097A80-C9FA-12B0-988C-F3EA596BD126}"/>
              </a:ext>
            </a:extLst>
          </p:cNvPr>
          <p:cNvSpPr/>
          <p:nvPr userDrawn="1"/>
        </p:nvSpPr>
        <p:spPr>
          <a:xfrm rot="5400000">
            <a:off x="-32621" y="3818813"/>
            <a:ext cx="1417318" cy="1370008"/>
          </a:xfrm>
          <a:prstGeom prst="round2SameRect">
            <a:avLst>
              <a:gd name="adj1" fmla="val 50000"/>
              <a:gd name="adj2" fmla="val 0"/>
            </a:avLst>
          </a:prstGeom>
          <a:solidFill>
            <a:srgbClr val="8A2066"/>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5" name="Rectangle: Rounded Corners 1">
            <a:extLst>
              <a:ext uri="{FF2B5EF4-FFF2-40B4-BE49-F238E27FC236}">
                <a16:creationId xmlns:a16="http://schemas.microsoft.com/office/drawing/2014/main" id="{F6C4E578-0572-B9EB-6B12-525932CFEC50}"/>
              </a:ext>
            </a:extLst>
          </p:cNvPr>
          <p:cNvSpPr/>
          <p:nvPr userDrawn="1"/>
        </p:nvSpPr>
        <p:spPr>
          <a:xfrm>
            <a:off x="-621633" y="2233103"/>
            <a:ext cx="11751502" cy="1368717"/>
          </a:xfrm>
          <a:prstGeom prst="roundRect">
            <a:avLst>
              <a:gd name="adj" fmla="val 50000"/>
            </a:avLst>
          </a:prstGeom>
          <a:no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Picture Placeholder 7">
            <a:extLst>
              <a:ext uri="{FF2B5EF4-FFF2-40B4-BE49-F238E27FC236}">
                <a16:creationId xmlns:a16="http://schemas.microsoft.com/office/drawing/2014/main" id="{5D1FFCF3-63E1-AB70-52B4-AB999182B376}"/>
              </a:ext>
            </a:extLst>
          </p:cNvPr>
          <p:cNvSpPr>
            <a:spLocks noGrp="1" noChangeAspect="1"/>
          </p:cNvSpPr>
          <p:nvPr>
            <p:ph type="pic" sz="quarter" idx="25" hasCustomPrompt="1"/>
          </p:nvPr>
        </p:nvSpPr>
        <p:spPr>
          <a:xfrm>
            <a:off x="6817740" y="3982916"/>
            <a:ext cx="1044000" cy="1044000"/>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3" name="Picture Placeholder 8">
            <a:extLst>
              <a:ext uri="{FF2B5EF4-FFF2-40B4-BE49-F238E27FC236}">
                <a16:creationId xmlns:a16="http://schemas.microsoft.com/office/drawing/2014/main" id="{EC586BB6-2F46-655E-7721-D4687B0E467C}"/>
              </a:ext>
            </a:extLst>
          </p:cNvPr>
          <p:cNvSpPr>
            <a:spLocks noGrp="1" noChangeAspect="1"/>
          </p:cNvSpPr>
          <p:nvPr>
            <p:ph type="pic" sz="quarter" idx="26" hasCustomPrompt="1"/>
          </p:nvPr>
        </p:nvSpPr>
        <p:spPr>
          <a:xfrm>
            <a:off x="9416510" y="3982916"/>
            <a:ext cx="1044000" cy="1044000"/>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5" name="Picture Placeholder 6">
            <a:extLst>
              <a:ext uri="{FF2B5EF4-FFF2-40B4-BE49-F238E27FC236}">
                <a16:creationId xmlns:a16="http://schemas.microsoft.com/office/drawing/2014/main" id="{25779827-24C0-7E9E-17B3-FC8272DF0A67}"/>
              </a:ext>
            </a:extLst>
          </p:cNvPr>
          <p:cNvSpPr>
            <a:spLocks noGrp="1"/>
          </p:cNvSpPr>
          <p:nvPr>
            <p:ph type="pic" sz="quarter" idx="28" hasCustomPrompt="1"/>
          </p:nvPr>
        </p:nvSpPr>
        <p:spPr>
          <a:xfrm>
            <a:off x="4218971" y="3982916"/>
            <a:ext cx="1044000" cy="1044000"/>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34" name="Picture Placeholder 5">
            <a:extLst>
              <a:ext uri="{FF2B5EF4-FFF2-40B4-BE49-F238E27FC236}">
                <a16:creationId xmlns:a16="http://schemas.microsoft.com/office/drawing/2014/main" id="{CF3121B5-A281-DF73-9D08-5129C344B2FD}"/>
              </a:ext>
            </a:extLst>
          </p:cNvPr>
          <p:cNvSpPr>
            <a:spLocks noGrp="1" noChangeAspect="1"/>
          </p:cNvSpPr>
          <p:nvPr>
            <p:ph type="pic" sz="quarter" idx="27" hasCustomPrompt="1"/>
          </p:nvPr>
        </p:nvSpPr>
        <p:spPr>
          <a:xfrm>
            <a:off x="1620202" y="3982916"/>
            <a:ext cx="1044000" cy="1044000"/>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5" name="Picture Placeholder 4">
            <a:extLst>
              <a:ext uri="{FF2B5EF4-FFF2-40B4-BE49-F238E27FC236}">
                <a16:creationId xmlns:a16="http://schemas.microsoft.com/office/drawing/2014/main" id="{5C45782E-A832-74B6-4B0E-CF7C6B832727}"/>
              </a:ext>
            </a:extLst>
          </p:cNvPr>
          <p:cNvSpPr>
            <a:spLocks noGrp="1" noChangeAspect="1"/>
          </p:cNvSpPr>
          <p:nvPr>
            <p:ph type="pic" sz="quarter" idx="16" hasCustomPrompt="1"/>
          </p:nvPr>
        </p:nvSpPr>
        <p:spPr>
          <a:xfrm>
            <a:off x="8372510" y="2395461"/>
            <a:ext cx="1044000" cy="1044000"/>
          </a:xfrm>
          <a:prstGeom prst="ellipse">
            <a:avLst/>
          </a:prstGeom>
          <a:solidFill>
            <a:schemeClr val="bg1">
              <a:lumMod val="95000"/>
            </a:schemeClr>
          </a:solidFill>
          <a:ln w="44450">
            <a:solidFill>
              <a:srgbClr val="8A2066"/>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4" name="Picture Placeholder 3">
            <a:extLst>
              <a:ext uri="{FF2B5EF4-FFF2-40B4-BE49-F238E27FC236}">
                <a16:creationId xmlns:a16="http://schemas.microsoft.com/office/drawing/2014/main" id="{19E77666-A944-B809-DEC7-7C55933986A4}"/>
              </a:ext>
            </a:extLst>
          </p:cNvPr>
          <p:cNvSpPr>
            <a:spLocks noGrp="1" noChangeAspect="1"/>
          </p:cNvSpPr>
          <p:nvPr>
            <p:ph type="pic" sz="quarter" idx="14" hasCustomPrompt="1"/>
          </p:nvPr>
        </p:nvSpPr>
        <p:spPr>
          <a:xfrm>
            <a:off x="5773740" y="2395461"/>
            <a:ext cx="1044000" cy="1044000"/>
          </a:xfrm>
          <a:prstGeom prst="ellipse">
            <a:avLst/>
          </a:prstGeom>
          <a:solidFill>
            <a:schemeClr val="bg1">
              <a:lumMod val="95000"/>
            </a:schemeClr>
          </a:solidFill>
          <a:ln w="44450">
            <a:solidFill>
              <a:schemeClr val="accent3"/>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7" name="Picture Placeholder 2">
            <a:extLst>
              <a:ext uri="{FF2B5EF4-FFF2-40B4-BE49-F238E27FC236}">
                <a16:creationId xmlns:a16="http://schemas.microsoft.com/office/drawing/2014/main" id="{8C6DC282-1730-813A-B7EF-AE19B5078EE9}"/>
              </a:ext>
            </a:extLst>
          </p:cNvPr>
          <p:cNvSpPr>
            <a:spLocks noGrp="1"/>
          </p:cNvSpPr>
          <p:nvPr>
            <p:ph type="pic" sz="quarter" idx="18" hasCustomPrompt="1"/>
          </p:nvPr>
        </p:nvSpPr>
        <p:spPr>
          <a:xfrm>
            <a:off x="3174971" y="2395461"/>
            <a:ext cx="1044000" cy="1044000"/>
          </a:xfrm>
          <a:prstGeom prst="ellipse">
            <a:avLst/>
          </a:prstGeom>
          <a:solidFill>
            <a:schemeClr val="bg1">
              <a:lumMod val="95000"/>
            </a:schemeClr>
          </a:solidFill>
          <a:ln w="44450">
            <a:solidFill>
              <a:schemeClr val="accent2"/>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26" name="Picture Placeholder 1">
            <a:extLst>
              <a:ext uri="{FF2B5EF4-FFF2-40B4-BE49-F238E27FC236}">
                <a16:creationId xmlns:a16="http://schemas.microsoft.com/office/drawing/2014/main" id="{D45EA0B7-6663-1BD6-520C-422A579D87B3}"/>
              </a:ext>
            </a:extLst>
          </p:cNvPr>
          <p:cNvSpPr>
            <a:spLocks noGrp="1" noChangeAspect="1"/>
          </p:cNvSpPr>
          <p:nvPr>
            <p:ph type="pic" sz="quarter" idx="17" hasCustomPrompt="1"/>
          </p:nvPr>
        </p:nvSpPr>
        <p:spPr>
          <a:xfrm>
            <a:off x="576202" y="2395461"/>
            <a:ext cx="1044000" cy="1044000"/>
          </a:xfrm>
          <a:prstGeom prst="ellipse">
            <a:avLst/>
          </a:prstGeom>
          <a:solidFill>
            <a:schemeClr val="bg1">
              <a:lumMod val="95000"/>
            </a:schemeClr>
          </a:solidFill>
          <a:ln w="44450">
            <a:solidFill>
              <a:schemeClr val="accent1"/>
            </a:solidFill>
          </a:ln>
        </p:spPr>
        <p:txBody>
          <a:bodyPr vert="horz" wrap="none" lIns="0" tIns="0" rIns="0" bIns="0" rtlCol="0" anchor="ctr">
            <a:noAutofit/>
          </a:bodyPr>
          <a:lstStyle>
            <a:lvl1pPr marL="0" indent="0">
              <a:spcAft>
                <a:spcPts val="0"/>
              </a:spcAft>
              <a:buNone/>
              <a:defRPr lang="en-US" sz="800" dirty="0">
                <a:solidFill>
                  <a:schemeClr val="tx2"/>
                </a:solidFill>
                <a:latin typeface="+mj-lt"/>
              </a:defRPr>
            </a:lvl1pPr>
          </a:lstStyle>
          <a:p>
            <a:pPr lvl="0" algn="ctr"/>
            <a:r>
              <a:rPr lang="en-US" noProof="0"/>
              <a:t>PHOTO </a:t>
            </a:r>
          </a:p>
          <a:p>
            <a:pPr lvl="0" algn="ctr"/>
            <a:r>
              <a:rPr lang="en-US" noProof="0"/>
              <a:t>PLACEHOLDER</a:t>
            </a:r>
          </a:p>
        </p:txBody>
      </p:sp>
      <p:sp>
        <p:nvSpPr>
          <p:cNvPr id="45" name="Text Placeholder 16">
            <a:extLst>
              <a:ext uri="{FF2B5EF4-FFF2-40B4-BE49-F238E27FC236}">
                <a16:creationId xmlns:a16="http://schemas.microsoft.com/office/drawing/2014/main" id="{55994090-7891-11FC-B2DA-94036ED9488B}"/>
              </a:ext>
            </a:extLst>
          </p:cNvPr>
          <p:cNvSpPr>
            <a:spLocks noGrp="1"/>
          </p:cNvSpPr>
          <p:nvPr>
            <p:ph type="body" sz="quarter" idx="47" hasCustomPrompt="1"/>
          </p:nvPr>
        </p:nvSpPr>
        <p:spPr>
          <a:xfrm>
            <a:off x="10605626"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6" name="Text Placeholder 15">
            <a:extLst>
              <a:ext uri="{FF2B5EF4-FFF2-40B4-BE49-F238E27FC236}">
                <a16:creationId xmlns:a16="http://schemas.microsoft.com/office/drawing/2014/main" id="{396A6497-1D76-44F6-3D90-334360E087F1}"/>
              </a:ext>
            </a:extLst>
          </p:cNvPr>
          <p:cNvSpPr>
            <a:spLocks noGrp="1"/>
          </p:cNvSpPr>
          <p:nvPr>
            <p:ph type="body" sz="quarter" idx="48" hasCustomPrompt="1"/>
          </p:nvPr>
        </p:nvSpPr>
        <p:spPr>
          <a:xfrm>
            <a:off x="10605626" y="4175605"/>
            <a:ext cx="1256684" cy="492443"/>
          </a:xfrm>
        </p:spPr>
        <p:txBody>
          <a:bodyPr/>
          <a:lstStyle>
            <a:lvl1pPr marL="0" indent="0">
              <a:lnSpc>
                <a:spcPct val="100000"/>
              </a:lnSpc>
              <a:buNone/>
              <a:defRPr sz="1600"/>
            </a:lvl1pPr>
          </a:lstStyle>
          <a:p>
            <a:pPr lvl="0"/>
            <a:r>
              <a:rPr lang="en-US" noProof="0"/>
              <a:t>Click to edit text </a:t>
            </a:r>
          </a:p>
        </p:txBody>
      </p:sp>
      <p:sp>
        <p:nvSpPr>
          <p:cNvPr id="43" name="Text Placeholder 14">
            <a:extLst>
              <a:ext uri="{FF2B5EF4-FFF2-40B4-BE49-F238E27FC236}">
                <a16:creationId xmlns:a16="http://schemas.microsoft.com/office/drawing/2014/main" id="{7366E314-1048-CA18-7CFF-0D870804C1C3}"/>
              </a:ext>
            </a:extLst>
          </p:cNvPr>
          <p:cNvSpPr>
            <a:spLocks noGrp="1"/>
          </p:cNvSpPr>
          <p:nvPr>
            <p:ph type="body" sz="quarter" idx="45" hasCustomPrompt="1"/>
          </p:nvPr>
        </p:nvSpPr>
        <p:spPr>
          <a:xfrm>
            <a:off x="8008730"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4" name="Text Placeholder 13">
            <a:extLst>
              <a:ext uri="{FF2B5EF4-FFF2-40B4-BE49-F238E27FC236}">
                <a16:creationId xmlns:a16="http://schemas.microsoft.com/office/drawing/2014/main" id="{FD6B585F-DBE4-CE03-FAF2-D48EB3BE14F3}"/>
              </a:ext>
            </a:extLst>
          </p:cNvPr>
          <p:cNvSpPr>
            <a:spLocks noGrp="1"/>
          </p:cNvSpPr>
          <p:nvPr>
            <p:ph type="body" sz="quarter" idx="46" hasCustomPrompt="1"/>
          </p:nvPr>
        </p:nvSpPr>
        <p:spPr>
          <a:xfrm>
            <a:off x="8008730" y="4175605"/>
            <a:ext cx="1256684" cy="492443"/>
          </a:xfrm>
        </p:spPr>
        <p:txBody>
          <a:bodyPr/>
          <a:lstStyle>
            <a:lvl1pPr marL="0" indent="0">
              <a:lnSpc>
                <a:spcPct val="100000"/>
              </a:lnSpc>
              <a:buNone/>
              <a:defRPr sz="1600"/>
            </a:lvl1pPr>
          </a:lstStyle>
          <a:p>
            <a:pPr lvl="0"/>
            <a:r>
              <a:rPr lang="en-US" noProof="0"/>
              <a:t>Click to edit text </a:t>
            </a:r>
          </a:p>
        </p:txBody>
      </p:sp>
      <p:sp>
        <p:nvSpPr>
          <p:cNvPr id="23" name="Text Placeholder 12">
            <a:extLst>
              <a:ext uri="{FF2B5EF4-FFF2-40B4-BE49-F238E27FC236}">
                <a16:creationId xmlns:a16="http://schemas.microsoft.com/office/drawing/2014/main" id="{AAB660CE-8AB4-607D-023F-AD6D0C24F90C}"/>
              </a:ext>
            </a:extLst>
          </p:cNvPr>
          <p:cNvSpPr>
            <a:spLocks noGrp="1"/>
          </p:cNvSpPr>
          <p:nvPr>
            <p:ph type="body" sz="quarter" idx="43" hasCustomPrompt="1"/>
          </p:nvPr>
        </p:nvSpPr>
        <p:spPr>
          <a:xfrm>
            <a:off x="5412134"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40" name="Text Placeholder 11">
            <a:extLst>
              <a:ext uri="{FF2B5EF4-FFF2-40B4-BE49-F238E27FC236}">
                <a16:creationId xmlns:a16="http://schemas.microsoft.com/office/drawing/2014/main" id="{CEB1AE0E-D6BE-E83D-341A-426D400C2CE8}"/>
              </a:ext>
            </a:extLst>
          </p:cNvPr>
          <p:cNvSpPr>
            <a:spLocks noGrp="1"/>
          </p:cNvSpPr>
          <p:nvPr>
            <p:ph type="body" sz="quarter" idx="44" hasCustomPrompt="1"/>
          </p:nvPr>
        </p:nvSpPr>
        <p:spPr>
          <a:xfrm>
            <a:off x="5412134" y="4175605"/>
            <a:ext cx="1256684" cy="492443"/>
          </a:xfrm>
        </p:spPr>
        <p:txBody>
          <a:bodyPr/>
          <a:lstStyle>
            <a:lvl1pPr marL="0" indent="0">
              <a:lnSpc>
                <a:spcPct val="100000"/>
              </a:lnSpc>
              <a:buNone/>
              <a:defRPr sz="1600"/>
            </a:lvl1pPr>
          </a:lstStyle>
          <a:p>
            <a:pPr lvl="0"/>
            <a:r>
              <a:rPr lang="en-US" noProof="0"/>
              <a:t>Click to edit text </a:t>
            </a:r>
          </a:p>
        </p:txBody>
      </p:sp>
      <p:sp>
        <p:nvSpPr>
          <p:cNvPr id="21" name="Text Placeholder 10">
            <a:extLst>
              <a:ext uri="{FF2B5EF4-FFF2-40B4-BE49-F238E27FC236}">
                <a16:creationId xmlns:a16="http://schemas.microsoft.com/office/drawing/2014/main" id="{78958E96-BA40-54D3-5D91-DE7658C442B5}"/>
              </a:ext>
            </a:extLst>
          </p:cNvPr>
          <p:cNvSpPr>
            <a:spLocks noGrp="1"/>
          </p:cNvSpPr>
          <p:nvPr>
            <p:ph type="body" sz="quarter" idx="41" hasCustomPrompt="1"/>
          </p:nvPr>
        </p:nvSpPr>
        <p:spPr>
          <a:xfrm>
            <a:off x="2810502" y="4723769"/>
            <a:ext cx="1256684" cy="140103"/>
          </a:xfrm>
        </p:spPr>
        <p:txBody>
          <a:bodyPr/>
          <a:lstStyle>
            <a:lvl1pPr marL="0" indent="0">
              <a:lnSpc>
                <a:spcPct val="120000"/>
              </a:lnSpc>
              <a:buNone/>
              <a:defRPr sz="800" cap="all" baseline="0"/>
            </a:lvl1pPr>
          </a:lstStyle>
          <a:p>
            <a:pPr lvl="0"/>
            <a:r>
              <a:rPr lang="en-US" noProof="0"/>
              <a:t>Click to edit text </a:t>
            </a:r>
          </a:p>
        </p:txBody>
      </p:sp>
      <p:sp>
        <p:nvSpPr>
          <p:cNvPr id="22" name="Text Placeholder 9">
            <a:extLst>
              <a:ext uri="{FF2B5EF4-FFF2-40B4-BE49-F238E27FC236}">
                <a16:creationId xmlns:a16="http://schemas.microsoft.com/office/drawing/2014/main" id="{ADE1A41E-C48E-0B35-2CFE-A0798D3EC524}"/>
              </a:ext>
            </a:extLst>
          </p:cNvPr>
          <p:cNvSpPr>
            <a:spLocks noGrp="1"/>
          </p:cNvSpPr>
          <p:nvPr>
            <p:ph type="body" sz="quarter" idx="42" hasCustomPrompt="1"/>
          </p:nvPr>
        </p:nvSpPr>
        <p:spPr>
          <a:xfrm>
            <a:off x="2810502" y="4175605"/>
            <a:ext cx="1256684" cy="492443"/>
          </a:xfrm>
        </p:spPr>
        <p:txBody>
          <a:bodyPr/>
          <a:lstStyle>
            <a:lvl1pPr marL="0" indent="0">
              <a:lnSpc>
                <a:spcPct val="100000"/>
              </a:lnSpc>
              <a:buNone/>
              <a:defRPr sz="1600"/>
            </a:lvl1pPr>
          </a:lstStyle>
          <a:p>
            <a:pPr lvl="0"/>
            <a:r>
              <a:rPr lang="en-US" noProof="0"/>
              <a:t>Click to edit text </a:t>
            </a:r>
          </a:p>
        </p:txBody>
      </p:sp>
      <p:sp>
        <p:nvSpPr>
          <p:cNvPr id="19" name="Text Placeholder 8">
            <a:extLst>
              <a:ext uri="{FF2B5EF4-FFF2-40B4-BE49-F238E27FC236}">
                <a16:creationId xmlns:a16="http://schemas.microsoft.com/office/drawing/2014/main" id="{E4C9AE00-A5E1-A035-062C-F1DC25992B9E}"/>
              </a:ext>
            </a:extLst>
          </p:cNvPr>
          <p:cNvSpPr>
            <a:spLocks noGrp="1"/>
          </p:cNvSpPr>
          <p:nvPr>
            <p:ph type="body" sz="quarter" idx="39" hasCustomPrompt="1"/>
          </p:nvPr>
        </p:nvSpPr>
        <p:spPr>
          <a:xfrm>
            <a:off x="9565887"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20" name="Text Placeholder 7">
            <a:extLst>
              <a:ext uri="{FF2B5EF4-FFF2-40B4-BE49-F238E27FC236}">
                <a16:creationId xmlns:a16="http://schemas.microsoft.com/office/drawing/2014/main" id="{12AB9259-0CC3-E55A-0B6E-3B1FD61C5D2D}"/>
              </a:ext>
            </a:extLst>
          </p:cNvPr>
          <p:cNvSpPr>
            <a:spLocks noGrp="1"/>
          </p:cNvSpPr>
          <p:nvPr>
            <p:ph type="body" sz="quarter" idx="40" hasCustomPrompt="1"/>
          </p:nvPr>
        </p:nvSpPr>
        <p:spPr>
          <a:xfrm>
            <a:off x="9565887" y="2577625"/>
            <a:ext cx="1256684" cy="492443"/>
          </a:xfrm>
        </p:spPr>
        <p:txBody>
          <a:bodyPr/>
          <a:lstStyle>
            <a:lvl1pPr marL="0" indent="0">
              <a:lnSpc>
                <a:spcPct val="100000"/>
              </a:lnSpc>
              <a:buNone/>
              <a:defRPr sz="1600"/>
            </a:lvl1pPr>
          </a:lstStyle>
          <a:p>
            <a:pPr lvl="0"/>
            <a:r>
              <a:rPr lang="en-US" noProof="0"/>
              <a:t>Click to edit text </a:t>
            </a:r>
          </a:p>
        </p:txBody>
      </p:sp>
      <p:sp>
        <p:nvSpPr>
          <p:cNvPr id="17" name="Text Placeholder 6">
            <a:extLst>
              <a:ext uri="{FF2B5EF4-FFF2-40B4-BE49-F238E27FC236}">
                <a16:creationId xmlns:a16="http://schemas.microsoft.com/office/drawing/2014/main" id="{F5BA692C-C1DA-0D91-8C71-072E3F554F1E}"/>
              </a:ext>
            </a:extLst>
          </p:cNvPr>
          <p:cNvSpPr>
            <a:spLocks noGrp="1"/>
          </p:cNvSpPr>
          <p:nvPr>
            <p:ph type="body" sz="quarter" idx="37" hasCustomPrompt="1"/>
          </p:nvPr>
        </p:nvSpPr>
        <p:spPr>
          <a:xfrm>
            <a:off x="6964730"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8" name="Text Placeholder 5">
            <a:extLst>
              <a:ext uri="{FF2B5EF4-FFF2-40B4-BE49-F238E27FC236}">
                <a16:creationId xmlns:a16="http://schemas.microsoft.com/office/drawing/2014/main" id="{1466F040-B52A-AE79-6364-AEAE84410481}"/>
              </a:ext>
            </a:extLst>
          </p:cNvPr>
          <p:cNvSpPr>
            <a:spLocks noGrp="1"/>
          </p:cNvSpPr>
          <p:nvPr>
            <p:ph type="body" sz="quarter" idx="38" hasCustomPrompt="1"/>
          </p:nvPr>
        </p:nvSpPr>
        <p:spPr>
          <a:xfrm>
            <a:off x="6964730" y="2577625"/>
            <a:ext cx="1256684" cy="492443"/>
          </a:xfrm>
        </p:spPr>
        <p:txBody>
          <a:bodyPr/>
          <a:lstStyle>
            <a:lvl1pPr marL="0" indent="0">
              <a:lnSpc>
                <a:spcPct val="100000"/>
              </a:lnSpc>
              <a:buNone/>
              <a:defRPr sz="1600"/>
            </a:lvl1pPr>
          </a:lstStyle>
          <a:p>
            <a:pPr lvl="0"/>
            <a:r>
              <a:rPr lang="en-US" noProof="0"/>
              <a:t>Click to edit text </a:t>
            </a:r>
          </a:p>
        </p:txBody>
      </p:sp>
      <p:sp>
        <p:nvSpPr>
          <p:cNvPr id="13" name="Text Placeholder 4">
            <a:extLst>
              <a:ext uri="{FF2B5EF4-FFF2-40B4-BE49-F238E27FC236}">
                <a16:creationId xmlns:a16="http://schemas.microsoft.com/office/drawing/2014/main" id="{E3A95F82-C251-B521-9351-A56360C4A472}"/>
              </a:ext>
            </a:extLst>
          </p:cNvPr>
          <p:cNvSpPr>
            <a:spLocks noGrp="1"/>
          </p:cNvSpPr>
          <p:nvPr>
            <p:ph type="body" sz="quarter" idx="35" hasCustomPrompt="1"/>
          </p:nvPr>
        </p:nvSpPr>
        <p:spPr>
          <a:xfrm>
            <a:off x="436666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14" name="Text Placeholder 3">
            <a:extLst>
              <a:ext uri="{FF2B5EF4-FFF2-40B4-BE49-F238E27FC236}">
                <a16:creationId xmlns:a16="http://schemas.microsoft.com/office/drawing/2014/main" id="{EA481241-EB34-1D7A-BD66-05E4BC6FD750}"/>
              </a:ext>
            </a:extLst>
          </p:cNvPr>
          <p:cNvSpPr>
            <a:spLocks noGrp="1"/>
          </p:cNvSpPr>
          <p:nvPr>
            <p:ph type="body" sz="quarter" idx="36" hasCustomPrompt="1"/>
          </p:nvPr>
        </p:nvSpPr>
        <p:spPr>
          <a:xfrm>
            <a:off x="4366665" y="2577625"/>
            <a:ext cx="1256684" cy="492443"/>
          </a:xfrm>
        </p:spPr>
        <p:txBody>
          <a:bodyPr/>
          <a:lstStyle>
            <a:lvl1pPr marL="0" indent="0">
              <a:lnSpc>
                <a:spcPct val="100000"/>
              </a:lnSpc>
              <a:buNone/>
              <a:defRPr sz="1600"/>
            </a:lvl1pPr>
          </a:lstStyle>
          <a:p>
            <a:pPr lvl="0"/>
            <a:r>
              <a:rPr lang="en-US" noProof="0"/>
              <a:t>Click to edit text </a:t>
            </a:r>
          </a:p>
        </p:txBody>
      </p:sp>
      <p:sp>
        <p:nvSpPr>
          <p:cNvPr id="8" name="Text Placeholder 2">
            <a:extLst>
              <a:ext uri="{FF2B5EF4-FFF2-40B4-BE49-F238E27FC236}">
                <a16:creationId xmlns:a16="http://schemas.microsoft.com/office/drawing/2014/main" id="{56F77979-4EF6-C14A-F9FA-50623EE44D5F}"/>
              </a:ext>
            </a:extLst>
          </p:cNvPr>
          <p:cNvSpPr>
            <a:spLocks noGrp="1"/>
          </p:cNvSpPr>
          <p:nvPr>
            <p:ph type="body" sz="quarter" idx="33" hasCustomPrompt="1"/>
          </p:nvPr>
        </p:nvSpPr>
        <p:spPr>
          <a:xfrm>
            <a:off x="1774385" y="3125789"/>
            <a:ext cx="1256684" cy="140103"/>
          </a:xfrm>
        </p:spPr>
        <p:txBody>
          <a:bodyPr/>
          <a:lstStyle>
            <a:lvl1pPr marL="0" indent="0">
              <a:lnSpc>
                <a:spcPct val="120000"/>
              </a:lnSpc>
              <a:buNone/>
              <a:defRPr sz="800" cap="all" baseline="0"/>
            </a:lvl1pPr>
          </a:lstStyle>
          <a:p>
            <a:pPr lvl="0"/>
            <a:r>
              <a:rPr lang="en-US" noProof="0"/>
              <a:t>Click to edit text </a:t>
            </a:r>
          </a:p>
        </p:txBody>
      </p:sp>
      <p:sp>
        <p:nvSpPr>
          <p:cNvPr id="9" name="Text Placeholder 1">
            <a:extLst>
              <a:ext uri="{FF2B5EF4-FFF2-40B4-BE49-F238E27FC236}">
                <a16:creationId xmlns:a16="http://schemas.microsoft.com/office/drawing/2014/main" id="{5AD6F239-1E8F-82FA-C23A-A94B6C267748}"/>
              </a:ext>
            </a:extLst>
          </p:cNvPr>
          <p:cNvSpPr>
            <a:spLocks noGrp="1"/>
          </p:cNvSpPr>
          <p:nvPr>
            <p:ph type="body" sz="quarter" idx="34" hasCustomPrompt="1"/>
          </p:nvPr>
        </p:nvSpPr>
        <p:spPr>
          <a:xfrm>
            <a:off x="1774385" y="2577625"/>
            <a:ext cx="1256684" cy="492443"/>
          </a:xfrm>
        </p:spPr>
        <p:txBody>
          <a:bodyPr/>
          <a:lstStyle>
            <a:lvl1pPr marL="0" indent="0">
              <a:lnSpc>
                <a:spcPct val="100000"/>
              </a:lnSpc>
              <a:buNone/>
              <a:defRPr sz="1600"/>
            </a:lvl1pPr>
          </a:lstStyle>
          <a:p>
            <a:pPr lvl="0"/>
            <a:r>
              <a:rPr lang="en-US" noProof="0"/>
              <a:t>Click to edit text </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p:txBody>
          <a:bodyPr/>
          <a:lstStyle/>
          <a:p>
            <a:r>
              <a:rPr lang="en-US" noProof="0"/>
              <a:t>Team slide with 8 people</a:t>
            </a:r>
          </a:p>
        </p:txBody>
      </p:sp>
      <p:pic>
        <p:nvPicPr>
          <p:cNvPr id="10" name="Picture 9" descr="A close-up of a green surface&#10;&#10;Description automatically generated">
            <a:extLst>
              <a:ext uri="{FF2B5EF4-FFF2-40B4-BE49-F238E27FC236}">
                <a16:creationId xmlns:a16="http://schemas.microsoft.com/office/drawing/2014/main" id="{D5EB86AA-5C03-678F-B352-D24CC39293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 t="34401" r="44331" b="459"/>
          <a:stretch/>
        </p:blipFill>
        <p:spPr>
          <a:xfrm>
            <a:off x="11149831" y="2210231"/>
            <a:ext cx="1810519" cy="1412019"/>
          </a:xfrm>
          <a:prstGeom prst="roundRect">
            <a:avLst>
              <a:gd name="adj" fmla="val 50000"/>
            </a:avLst>
          </a:prstGeom>
        </p:spPr>
      </p:pic>
      <p:sp>
        <p:nvSpPr>
          <p:cNvPr id="6" name="Footer Placeholder 3">
            <a:extLst>
              <a:ext uri="{FF2B5EF4-FFF2-40B4-BE49-F238E27FC236}">
                <a16:creationId xmlns:a16="http://schemas.microsoft.com/office/drawing/2014/main" id="{3F131994-CE51-4A0E-114B-B1D93B7BD733}"/>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5D294FD4-B076-9947-46A3-92823073D685}"/>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04190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23057-4FD7-A3E5-AF63-026DC92809C7}"/>
              </a:ext>
            </a:extLst>
          </p:cNvPr>
          <p:cNvGrpSpPr>
            <a:grpSpLocks noChangeAspect="1"/>
          </p:cNvGrpSpPr>
          <p:nvPr userDrawn="1"/>
        </p:nvGrpSpPr>
        <p:grpSpPr>
          <a:xfrm>
            <a:off x="7086590" y="6283732"/>
            <a:ext cx="5208232" cy="557784"/>
            <a:chOff x="6293735" y="6198821"/>
            <a:chExt cx="6001086" cy="642696"/>
          </a:xfrm>
        </p:grpSpPr>
        <p:sp>
          <p:nvSpPr>
            <p:cNvPr id="7" name="Rectangle: Top Corners Rounded 27">
              <a:extLst>
                <a:ext uri="{FF2B5EF4-FFF2-40B4-BE49-F238E27FC236}">
                  <a16:creationId xmlns:a16="http://schemas.microsoft.com/office/drawing/2014/main" id="{FE00E1C8-B152-8C6F-9B4A-4B3475987432}"/>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8">
              <a:extLst>
                <a:ext uri="{FF2B5EF4-FFF2-40B4-BE49-F238E27FC236}">
                  <a16:creationId xmlns:a16="http://schemas.microsoft.com/office/drawing/2014/main" id="{53803725-7541-2614-44FA-60B1751A6D40}"/>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Oval 8">
              <a:extLst>
                <a:ext uri="{FF2B5EF4-FFF2-40B4-BE49-F238E27FC236}">
                  <a16:creationId xmlns:a16="http://schemas.microsoft.com/office/drawing/2014/main" id="{3AB427C4-ABFE-0257-8160-0A987908ACF3}"/>
                </a:ext>
              </a:extLst>
            </p:cNvPr>
            <p:cNvSpPr/>
            <p:nvPr userDrawn="1"/>
          </p:nvSpPr>
          <p:spPr>
            <a:xfrm>
              <a:off x="6293735" y="6198821"/>
              <a:ext cx="642293" cy="642696"/>
            </a:xfrm>
            <a:prstGeom prst="ellipse">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3" name="Text Placeholder 4">
            <a:extLst>
              <a:ext uri="{FF2B5EF4-FFF2-40B4-BE49-F238E27FC236}">
                <a16:creationId xmlns:a16="http://schemas.microsoft.com/office/drawing/2014/main" id="{DE786EA5-8448-1E57-9A2B-0F40EC6A1FB9}"/>
              </a:ext>
            </a:extLst>
          </p:cNvPr>
          <p:cNvSpPr>
            <a:spLocks noGrp="1"/>
          </p:cNvSpPr>
          <p:nvPr>
            <p:ph type="body" sz="quarter" idx="17"/>
          </p:nvPr>
        </p:nvSpPr>
        <p:spPr>
          <a:xfrm>
            <a:off x="6672575" y="3431266"/>
            <a:ext cx="5040000" cy="1607620"/>
          </a:xfrm>
        </p:spPr>
        <p:txBody>
          <a:bodyPr/>
          <a:lstStyle>
            <a:lvl1pPr>
              <a:lnSpc>
                <a:spcPct val="120000"/>
              </a:lnSpc>
              <a:defRPr sz="1200">
                <a:latin typeface="+mn-l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9E106158-C0ED-BDB3-F62F-634CF23E2C8D}"/>
              </a:ext>
            </a:extLst>
          </p:cNvPr>
          <p:cNvSpPr>
            <a:spLocks noGrp="1"/>
          </p:cNvSpPr>
          <p:nvPr>
            <p:ph type="body" sz="quarter" idx="16"/>
          </p:nvPr>
        </p:nvSpPr>
        <p:spPr>
          <a:xfrm>
            <a:off x="6672575" y="3036700"/>
            <a:ext cx="5040000" cy="276999"/>
          </a:xfrm>
        </p:spPr>
        <p:txBody>
          <a:bodyPr>
            <a:spAutoFit/>
          </a:bodyPr>
          <a:lstStyle>
            <a:lvl1pPr marL="0" indent="0">
              <a:lnSpc>
                <a:spcPct val="90000"/>
              </a:lnSpc>
              <a:buNone/>
              <a:defRPr sz="2000">
                <a:latin typeface="Lora Medium" pitchFamily="2" charset="77"/>
              </a:defRPr>
            </a:lvl1pPr>
          </a:lstStyle>
          <a:p>
            <a:pPr lvl="0"/>
            <a:r>
              <a:rPr lang="en-US" noProof="0"/>
              <a:t>Click to edit Master text styles</a:t>
            </a:r>
          </a:p>
        </p:txBody>
      </p:sp>
      <p:sp>
        <p:nvSpPr>
          <p:cNvPr id="11" name="Text Placeholder 2">
            <a:extLst>
              <a:ext uri="{FF2B5EF4-FFF2-40B4-BE49-F238E27FC236}">
                <a16:creationId xmlns:a16="http://schemas.microsoft.com/office/drawing/2014/main" id="{83A6505B-2A21-9445-63D1-EEC80C8FDED7}"/>
              </a:ext>
            </a:extLst>
          </p:cNvPr>
          <p:cNvSpPr>
            <a:spLocks noGrp="1"/>
          </p:cNvSpPr>
          <p:nvPr>
            <p:ph type="body" sz="quarter" idx="15"/>
          </p:nvPr>
        </p:nvSpPr>
        <p:spPr>
          <a:xfrm>
            <a:off x="479425" y="3431266"/>
            <a:ext cx="5040000" cy="1607620"/>
          </a:xfrm>
        </p:spPr>
        <p:txBody>
          <a:bodyPr/>
          <a:lstStyle>
            <a:lvl1pPr>
              <a:lnSpc>
                <a:spcPct val="120000"/>
              </a:lnSpc>
              <a:defRPr sz="1200">
                <a:latin typeface="+mn-l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1">
            <a:extLst>
              <a:ext uri="{FF2B5EF4-FFF2-40B4-BE49-F238E27FC236}">
                <a16:creationId xmlns:a16="http://schemas.microsoft.com/office/drawing/2014/main" id="{E447F8F9-F8D7-626F-3E91-E90C4654F1AD}"/>
              </a:ext>
            </a:extLst>
          </p:cNvPr>
          <p:cNvSpPr>
            <a:spLocks noGrp="1"/>
          </p:cNvSpPr>
          <p:nvPr>
            <p:ph type="body" sz="quarter" idx="14"/>
          </p:nvPr>
        </p:nvSpPr>
        <p:spPr>
          <a:xfrm>
            <a:off x="479425" y="3036700"/>
            <a:ext cx="5040000" cy="276999"/>
          </a:xfrm>
        </p:spPr>
        <p:txBody>
          <a:bodyPr>
            <a:spAutoFit/>
          </a:bodyPr>
          <a:lstStyle>
            <a:lvl1pPr marL="0" indent="0">
              <a:lnSpc>
                <a:spcPct val="90000"/>
              </a:lnSpc>
              <a:buNone/>
              <a:defRPr sz="2000">
                <a:latin typeface="Lora Medium" pitchFamily="2" charset="77"/>
              </a:defRPr>
            </a:lvl1pPr>
          </a:lstStyle>
          <a:p>
            <a:pPr lvl="0"/>
            <a:r>
              <a:rPr lang="en-US" noProof="0"/>
              <a:t>Click to edit Master text styles</a:t>
            </a:r>
          </a:p>
        </p:txBody>
      </p:sp>
      <p:sp>
        <p:nvSpPr>
          <p:cNvPr id="15" name="Text Placeholder 1">
            <a:extLst>
              <a:ext uri="{FF2B5EF4-FFF2-40B4-BE49-F238E27FC236}">
                <a16:creationId xmlns:a16="http://schemas.microsoft.com/office/drawing/2014/main" id="{9C0D3EBB-36EE-0FD0-0150-9B3BF8F41667}"/>
              </a:ext>
            </a:extLst>
          </p:cNvPr>
          <p:cNvSpPr>
            <a:spLocks noGrp="1"/>
          </p:cNvSpPr>
          <p:nvPr>
            <p:ph type="body" sz="quarter" idx="18"/>
          </p:nvPr>
        </p:nvSpPr>
        <p:spPr>
          <a:xfrm>
            <a:off x="479425" y="1339850"/>
            <a:ext cx="11233150"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noProof="0"/>
              <a:t>This is a two-columns slide</a:t>
            </a:r>
          </a:p>
        </p:txBody>
      </p:sp>
      <p:sp>
        <p:nvSpPr>
          <p:cNvPr id="6" name="Footer Placeholder 3">
            <a:extLst>
              <a:ext uri="{FF2B5EF4-FFF2-40B4-BE49-F238E27FC236}">
                <a16:creationId xmlns:a16="http://schemas.microsoft.com/office/drawing/2014/main" id="{A8FEDD47-EE4E-130F-0C62-2B1DEA0CF74D}"/>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D32BC208-6969-EA0F-D591-C598FFE7011F}"/>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46836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77" userDrawn="1">
          <p15:clr>
            <a:srgbClr val="FBAE40"/>
          </p15:clr>
        </p15:guide>
        <p15:guide id="2" pos="41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26C146-D762-BB86-C3D5-ED4DD1AF563D}"/>
              </a:ext>
            </a:extLst>
          </p:cNvPr>
          <p:cNvGrpSpPr>
            <a:grpSpLocks noChangeAspect="1"/>
          </p:cNvGrpSpPr>
          <p:nvPr userDrawn="1"/>
        </p:nvGrpSpPr>
        <p:grpSpPr>
          <a:xfrm>
            <a:off x="7086590" y="6283732"/>
            <a:ext cx="5208232" cy="557784"/>
            <a:chOff x="6293735" y="6198821"/>
            <a:chExt cx="6001086" cy="642696"/>
          </a:xfrm>
        </p:grpSpPr>
        <p:sp>
          <p:nvSpPr>
            <p:cNvPr id="6" name="Rectangle: Top Corners Rounded 27">
              <a:extLst>
                <a:ext uri="{FF2B5EF4-FFF2-40B4-BE49-F238E27FC236}">
                  <a16:creationId xmlns:a16="http://schemas.microsoft.com/office/drawing/2014/main" id="{21B12D5F-523E-21D1-F7B0-DFAB19C99F6C}"/>
                </a:ext>
              </a:extLst>
            </p:cNvPr>
            <p:cNvSpPr/>
            <p:nvPr userDrawn="1"/>
          </p:nvSpPr>
          <p:spPr>
            <a:xfrm rot="5400000">
              <a:off x="7328662" y="5848884"/>
              <a:ext cx="642292" cy="1342974"/>
            </a:xfrm>
            <a:prstGeom prst="round2SameRect">
              <a:avLst>
                <a:gd name="adj1" fmla="val 50000"/>
                <a:gd name="adj2" fmla="val 5000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Top Corners Rounded 28">
              <a:extLst>
                <a:ext uri="{FF2B5EF4-FFF2-40B4-BE49-F238E27FC236}">
                  <a16:creationId xmlns:a16="http://schemas.microsoft.com/office/drawing/2014/main" id="{F4834D13-F140-23B3-FBE0-1F2F857DDF0C}"/>
                </a:ext>
              </a:extLst>
            </p:cNvPr>
            <p:cNvSpPr/>
            <p:nvPr userDrawn="1"/>
          </p:nvSpPr>
          <p:spPr>
            <a:xfrm rot="16200000">
              <a:off x="10010228" y="4556923"/>
              <a:ext cx="637954" cy="3931233"/>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Oval 11">
              <a:extLst>
                <a:ext uri="{FF2B5EF4-FFF2-40B4-BE49-F238E27FC236}">
                  <a16:creationId xmlns:a16="http://schemas.microsoft.com/office/drawing/2014/main" id="{299BE74D-FAFD-54B0-1E90-7B5EFF0D82E2}"/>
                </a:ext>
              </a:extLst>
            </p:cNvPr>
            <p:cNvSpPr/>
            <p:nvPr userDrawn="1"/>
          </p:nvSpPr>
          <p:spPr>
            <a:xfrm>
              <a:off x="6293735" y="6198821"/>
              <a:ext cx="642293" cy="642696"/>
            </a:xfrm>
            <a:prstGeom prst="ellipse">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6" name="Text Placeholder 6">
            <a:extLst>
              <a:ext uri="{FF2B5EF4-FFF2-40B4-BE49-F238E27FC236}">
                <a16:creationId xmlns:a16="http://schemas.microsoft.com/office/drawing/2014/main" id="{1F4946D3-4559-E67E-37D8-21910AC962F1}"/>
              </a:ext>
            </a:extLst>
          </p:cNvPr>
          <p:cNvSpPr>
            <a:spLocks noGrp="1"/>
          </p:cNvSpPr>
          <p:nvPr>
            <p:ph type="body" sz="quarter" idx="19"/>
          </p:nvPr>
        </p:nvSpPr>
        <p:spPr>
          <a:xfrm>
            <a:off x="8305265" y="3431266"/>
            <a:ext cx="2781567" cy="1607620"/>
          </a:xfrm>
        </p:spPr>
        <p:txBody>
          <a:bodyPr/>
          <a:lstStyle>
            <a:lvl1pPr>
              <a:lnSpc>
                <a:spcPct val="120000"/>
              </a:lnSpc>
              <a:defRPr sz="1200">
                <a:latin typeface="+mn-l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5">
            <a:extLst>
              <a:ext uri="{FF2B5EF4-FFF2-40B4-BE49-F238E27FC236}">
                <a16:creationId xmlns:a16="http://schemas.microsoft.com/office/drawing/2014/main" id="{5C8F530E-6080-9E4C-9916-E14661962F2C}"/>
              </a:ext>
            </a:extLst>
          </p:cNvPr>
          <p:cNvSpPr>
            <a:spLocks noGrp="1"/>
          </p:cNvSpPr>
          <p:nvPr>
            <p:ph type="body" sz="quarter" idx="20" hasCustomPrompt="1"/>
          </p:nvPr>
        </p:nvSpPr>
        <p:spPr>
          <a:xfrm>
            <a:off x="8305265" y="3036700"/>
            <a:ext cx="2781567" cy="276999"/>
          </a:xfrm>
        </p:spPr>
        <p:txBody>
          <a:bodyPr wrap="square">
            <a:spAutoFit/>
          </a:bodyPr>
          <a:lstStyle>
            <a:lvl1pPr marL="0" indent="0">
              <a:lnSpc>
                <a:spcPct val="90000"/>
              </a:lnSpc>
              <a:buNone/>
              <a:defRPr sz="2000">
                <a:latin typeface="Lora Medium" pitchFamily="2" charset="77"/>
              </a:defRPr>
            </a:lvl1pPr>
          </a:lstStyle>
          <a:p>
            <a:pPr lvl="0"/>
            <a:r>
              <a:rPr lang="en-US" noProof="0"/>
              <a:t>Click to edit text</a:t>
            </a:r>
          </a:p>
        </p:txBody>
      </p:sp>
      <p:sp>
        <p:nvSpPr>
          <p:cNvPr id="14" name="Text Placeholder 4">
            <a:extLst>
              <a:ext uri="{FF2B5EF4-FFF2-40B4-BE49-F238E27FC236}">
                <a16:creationId xmlns:a16="http://schemas.microsoft.com/office/drawing/2014/main" id="{FA6C9B7F-1FF4-07A0-B42E-09933CDF058C}"/>
              </a:ext>
            </a:extLst>
          </p:cNvPr>
          <p:cNvSpPr>
            <a:spLocks noGrp="1"/>
          </p:cNvSpPr>
          <p:nvPr>
            <p:ph type="body" sz="quarter" idx="17"/>
          </p:nvPr>
        </p:nvSpPr>
        <p:spPr>
          <a:xfrm>
            <a:off x="4386407" y="3431266"/>
            <a:ext cx="2781567" cy="1607620"/>
          </a:xfrm>
        </p:spPr>
        <p:txBody>
          <a:bodyPr/>
          <a:lstStyle>
            <a:lvl1pPr>
              <a:lnSpc>
                <a:spcPct val="120000"/>
              </a:lnSpc>
              <a:defRPr sz="1200">
                <a:latin typeface="+mn-l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BE1CF95A-8320-7583-7693-AC7FFD08871F}"/>
              </a:ext>
            </a:extLst>
          </p:cNvPr>
          <p:cNvSpPr>
            <a:spLocks noGrp="1"/>
          </p:cNvSpPr>
          <p:nvPr>
            <p:ph type="body" sz="quarter" idx="18" hasCustomPrompt="1"/>
          </p:nvPr>
        </p:nvSpPr>
        <p:spPr>
          <a:xfrm>
            <a:off x="4386407" y="3036700"/>
            <a:ext cx="2781567" cy="276999"/>
          </a:xfrm>
        </p:spPr>
        <p:txBody>
          <a:bodyPr wrap="square">
            <a:spAutoFit/>
          </a:bodyPr>
          <a:lstStyle>
            <a:lvl1pPr marL="0" indent="0">
              <a:lnSpc>
                <a:spcPct val="90000"/>
              </a:lnSpc>
              <a:buNone/>
              <a:defRPr sz="2000">
                <a:latin typeface="Lora Medium" pitchFamily="2" charset="77"/>
              </a:defRPr>
            </a:lvl1pPr>
          </a:lstStyle>
          <a:p>
            <a:pPr lvl="0"/>
            <a:r>
              <a:rPr lang="en-US" noProof="0"/>
              <a:t>Click to edit text</a:t>
            </a:r>
          </a:p>
        </p:txBody>
      </p:sp>
      <p:sp>
        <p:nvSpPr>
          <p:cNvPr id="10" name="Text Placeholder 2">
            <a:extLst>
              <a:ext uri="{FF2B5EF4-FFF2-40B4-BE49-F238E27FC236}">
                <a16:creationId xmlns:a16="http://schemas.microsoft.com/office/drawing/2014/main" id="{B05671B4-DFA2-D417-4FD1-61535207FE2A}"/>
              </a:ext>
            </a:extLst>
          </p:cNvPr>
          <p:cNvSpPr>
            <a:spLocks noGrp="1"/>
          </p:cNvSpPr>
          <p:nvPr>
            <p:ph type="body" sz="quarter" idx="15"/>
          </p:nvPr>
        </p:nvSpPr>
        <p:spPr>
          <a:xfrm>
            <a:off x="479425" y="3431266"/>
            <a:ext cx="2781567" cy="1607620"/>
          </a:xfrm>
        </p:spPr>
        <p:txBody>
          <a:bodyPr/>
          <a:lstStyle>
            <a:lvl1pPr>
              <a:lnSpc>
                <a:spcPct val="120000"/>
              </a:lnSpc>
              <a:defRPr sz="1200">
                <a:latin typeface="+mn-lt"/>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
            <a:extLst>
              <a:ext uri="{FF2B5EF4-FFF2-40B4-BE49-F238E27FC236}">
                <a16:creationId xmlns:a16="http://schemas.microsoft.com/office/drawing/2014/main" id="{8120065C-F3F5-409E-4316-41EEE8B15511}"/>
              </a:ext>
            </a:extLst>
          </p:cNvPr>
          <p:cNvSpPr>
            <a:spLocks noGrp="1"/>
          </p:cNvSpPr>
          <p:nvPr>
            <p:ph type="body" sz="quarter" idx="14" hasCustomPrompt="1"/>
          </p:nvPr>
        </p:nvSpPr>
        <p:spPr>
          <a:xfrm>
            <a:off x="479425" y="3036700"/>
            <a:ext cx="2781567" cy="276999"/>
          </a:xfrm>
        </p:spPr>
        <p:txBody>
          <a:bodyPr wrap="square">
            <a:spAutoFit/>
          </a:bodyPr>
          <a:lstStyle>
            <a:lvl1pPr marL="0" indent="0">
              <a:lnSpc>
                <a:spcPct val="90000"/>
              </a:lnSpc>
              <a:buNone/>
              <a:defRPr sz="2000">
                <a:latin typeface="Lora Medium" pitchFamily="2" charset="77"/>
              </a:defRPr>
            </a:lvl1pPr>
          </a:lstStyle>
          <a:p>
            <a:pPr lvl="0"/>
            <a:r>
              <a:rPr lang="en-US" noProof="0"/>
              <a:t>Click to edit text</a:t>
            </a:r>
          </a:p>
        </p:txBody>
      </p:sp>
      <p:sp>
        <p:nvSpPr>
          <p:cNvPr id="20" name="Text Placeholder 1">
            <a:extLst>
              <a:ext uri="{FF2B5EF4-FFF2-40B4-BE49-F238E27FC236}">
                <a16:creationId xmlns:a16="http://schemas.microsoft.com/office/drawing/2014/main" id="{380CF053-375D-A07D-00FC-B742A2D88E9A}"/>
              </a:ext>
            </a:extLst>
          </p:cNvPr>
          <p:cNvSpPr>
            <a:spLocks noGrp="1"/>
          </p:cNvSpPr>
          <p:nvPr>
            <p:ph type="body" sz="quarter" idx="21"/>
          </p:nvPr>
        </p:nvSpPr>
        <p:spPr>
          <a:xfrm>
            <a:off x="479425" y="1339850"/>
            <a:ext cx="11233150"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noProof="0"/>
              <a:t>This is a three-columns slide</a:t>
            </a:r>
          </a:p>
        </p:txBody>
      </p:sp>
      <p:sp>
        <p:nvSpPr>
          <p:cNvPr id="7" name="Footer Placeholder 3">
            <a:extLst>
              <a:ext uri="{FF2B5EF4-FFF2-40B4-BE49-F238E27FC236}">
                <a16:creationId xmlns:a16="http://schemas.microsoft.com/office/drawing/2014/main" id="{FF8B1B72-1D2B-F214-6388-11379742DC7D}"/>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8" name="Slide Number Placeholder 4">
            <a:extLst>
              <a:ext uri="{FF2B5EF4-FFF2-40B4-BE49-F238E27FC236}">
                <a16:creationId xmlns:a16="http://schemas.microsoft.com/office/drawing/2014/main" id="{C036F272-F047-E2EF-C620-26CF60B842E0}"/>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37556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48" userDrawn="1">
          <p15:clr>
            <a:srgbClr val="FBAE40"/>
          </p15:clr>
        </p15:guide>
        <p15:guide id="2" pos="4520" userDrawn="1">
          <p15:clr>
            <a:srgbClr val="FBAE40"/>
          </p15:clr>
        </p15:guide>
        <p15:guide id="3" pos="2751" userDrawn="1">
          <p15:clr>
            <a:srgbClr val="FBAE40"/>
          </p15:clr>
        </p15:guide>
        <p15:guide id="4" pos="5223" userDrawn="1">
          <p15:clr>
            <a:srgbClr val="FBAE40"/>
          </p15:clr>
        </p15:guide>
        <p15:guide id="5" pos="699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Slide A-1">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7A6AB3-C742-940C-9D46-8DFEE01816EB}"/>
              </a:ext>
            </a:extLst>
          </p:cNvPr>
          <p:cNvGrpSpPr>
            <a:grpSpLocks noChangeAspect="1"/>
          </p:cNvGrpSpPr>
          <p:nvPr userDrawn="1"/>
        </p:nvGrpSpPr>
        <p:grpSpPr>
          <a:xfrm>
            <a:off x="7105004" y="6283732"/>
            <a:ext cx="5189818" cy="557784"/>
            <a:chOff x="6314953" y="6198820"/>
            <a:chExt cx="5979869" cy="642696"/>
          </a:xfrm>
        </p:grpSpPr>
        <p:sp>
          <p:nvSpPr>
            <p:cNvPr id="6" name="Rectangle: Top Corners Rounded 27">
              <a:extLst>
                <a:ext uri="{FF2B5EF4-FFF2-40B4-BE49-F238E27FC236}">
                  <a16:creationId xmlns:a16="http://schemas.microsoft.com/office/drawing/2014/main" id="{C8161C41-D328-9163-DAA1-CAB4677CCC9F}"/>
                </a:ext>
              </a:extLst>
            </p:cNvPr>
            <p:cNvSpPr/>
            <p:nvPr userDrawn="1"/>
          </p:nvSpPr>
          <p:spPr>
            <a:xfrm rot="5400000">
              <a:off x="8848976" y="4348670"/>
              <a:ext cx="642292" cy="4343400"/>
            </a:xfrm>
            <a:prstGeom prst="round2SameRect">
              <a:avLst>
                <a:gd name="adj1" fmla="val 50000"/>
                <a:gd name="adj2" fmla="val 5000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Top Corners Rounded 28">
              <a:extLst>
                <a:ext uri="{FF2B5EF4-FFF2-40B4-BE49-F238E27FC236}">
                  <a16:creationId xmlns:a16="http://schemas.microsoft.com/office/drawing/2014/main" id="{A4C819EB-3180-73EE-FBD4-D28AC654A445}"/>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Oval 7">
              <a:extLst>
                <a:ext uri="{FF2B5EF4-FFF2-40B4-BE49-F238E27FC236}">
                  <a16:creationId xmlns:a16="http://schemas.microsoft.com/office/drawing/2014/main" id="{0A174DBE-65D2-07C7-97C9-8756C322FEE8}"/>
                </a:ext>
              </a:extLst>
            </p:cNvPr>
            <p:cNvSpPr/>
            <p:nvPr userDrawn="1"/>
          </p:nvSpPr>
          <p:spPr>
            <a:xfrm>
              <a:off x="6314953" y="6198820"/>
              <a:ext cx="642293" cy="642696"/>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noProof="0"/>
              <a:t>Timeline slide A</a:t>
            </a:r>
          </a:p>
        </p:txBody>
      </p:sp>
      <p:sp>
        <p:nvSpPr>
          <p:cNvPr id="29" name="Text Placeholder 28">
            <a:extLst>
              <a:ext uri="{FF2B5EF4-FFF2-40B4-BE49-F238E27FC236}">
                <a16:creationId xmlns:a16="http://schemas.microsoft.com/office/drawing/2014/main" id="{C2CEA041-316F-2D81-15B7-63249B12C3D6}"/>
              </a:ext>
            </a:extLst>
          </p:cNvPr>
          <p:cNvSpPr>
            <a:spLocks noGrp="1"/>
          </p:cNvSpPr>
          <p:nvPr>
            <p:ph type="body" sz="quarter" idx="12" hasCustomPrompt="1"/>
          </p:nvPr>
        </p:nvSpPr>
        <p:spPr>
          <a:xfrm>
            <a:off x="-2258439" y="3249000"/>
            <a:ext cx="2968098" cy="360000"/>
          </a:xfrm>
          <a:custGeom>
            <a:avLst/>
            <a:gdLst>
              <a:gd name="connsiteX0" fmla="*/ 180000 w 2968098"/>
              <a:gd name="connsiteY0" fmla="*/ 0 h 360000"/>
              <a:gd name="connsiteX1" fmla="*/ 2788098 w 2968098"/>
              <a:gd name="connsiteY1" fmla="*/ 0 h 360000"/>
              <a:gd name="connsiteX2" fmla="*/ 2968098 w 2968098"/>
              <a:gd name="connsiteY2" fmla="*/ 180000 h 360000"/>
              <a:gd name="connsiteX3" fmla="*/ 2788098 w 2968098"/>
              <a:gd name="connsiteY3" fmla="*/ 360000 h 360000"/>
              <a:gd name="connsiteX4" fmla="*/ 180000 w 2968098"/>
              <a:gd name="connsiteY4" fmla="*/ 360000 h 360000"/>
              <a:gd name="connsiteX5" fmla="*/ 0 w 2968098"/>
              <a:gd name="connsiteY5" fmla="*/ 180000 h 360000"/>
              <a:gd name="connsiteX6" fmla="*/ 180000 w 2968098"/>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098" h="360000">
                <a:moveTo>
                  <a:pt x="180000" y="0"/>
                </a:moveTo>
                <a:lnTo>
                  <a:pt x="2788098" y="0"/>
                </a:lnTo>
                <a:cubicBezTo>
                  <a:pt x="2887509" y="0"/>
                  <a:pt x="2968098" y="80589"/>
                  <a:pt x="2968098" y="180000"/>
                </a:cubicBezTo>
                <a:cubicBezTo>
                  <a:pt x="2968098" y="279411"/>
                  <a:pt x="2887509" y="360000"/>
                  <a:pt x="2788098"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0" name="Text Placeholder 29">
            <a:extLst>
              <a:ext uri="{FF2B5EF4-FFF2-40B4-BE49-F238E27FC236}">
                <a16:creationId xmlns:a16="http://schemas.microsoft.com/office/drawing/2014/main" id="{A77643CC-7A44-61E8-31AE-2DFEA920E84A}"/>
              </a:ext>
            </a:extLst>
          </p:cNvPr>
          <p:cNvSpPr>
            <a:spLocks noGrp="1"/>
          </p:cNvSpPr>
          <p:nvPr>
            <p:ph type="body" sz="quarter" idx="37" hasCustomPrompt="1"/>
          </p:nvPr>
        </p:nvSpPr>
        <p:spPr>
          <a:xfrm>
            <a:off x="1086954" y="3249000"/>
            <a:ext cx="1399814" cy="360000"/>
          </a:xfrm>
          <a:custGeom>
            <a:avLst/>
            <a:gdLst>
              <a:gd name="connsiteX0" fmla="*/ 180000 w 1399814"/>
              <a:gd name="connsiteY0" fmla="*/ 0 h 360000"/>
              <a:gd name="connsiteX1" fmla="*/ 1219814 w 1399814"/>
              <a:gd name="connsiteY1" fmla="*/ 0 h 360000"/>
              <a:gd name="connsiteX2" fmla="*/ 1399814 w 1399814"/>
              <a:gd name="connsiteY2" fmla="*/ 180000 h 360000"/>
              <a:gd name="connsiteX3" fmla="*/ 1219814 w 1399814"/>
              <a:gd name="connsiteY3" fmla="*/ 360000 h 360000"/>
              <a:gd name="connsiteX4" fmla="*/ 180000 w 1399814"/>
              <a:gd name="connsiteY4" fmla="*/ 360000 h 360000"/>
              <a:gd name="connsiteX5" fmla="*/ 0 w 1399814"/>
              <a:gd name="connsiteY5" fmla="*/ 180000 h 360000"/>
              <a:gd name="connsiteX6" fmla="*/ 180000 w 1399814"/>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814" h="360000">
                <a:moveTo>
                  <a:pt x="180000" y="0"/>
                </a:moveTo>
                <a:lnTo>
                  <a:pt x="1219814" y="0"/>
                </a:lnTo>
                <a:cubicBezTo>
                  <a:pt x="1319225" y="0"/>
                  <a:pt x="1399814" y="80589"/>
                  <a:pt x="1399814" y="180000"/>
                </a:cubicBezTo>
                <a:cubicBezTo>
                  <a:pt x="1399814" y="279411"/>
                  <a:pt x="1319225" y="360000"/>
                  <a:pt x="1219814"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1" name="Text Placeholder 30">
            <a:extLst>
              <a:ext uri="{FF2B5EF4-FFF2-40B4-BE49-F238E27FC236}">
                <a16:creationId xmlns:a16="http://schemas.microsoft.com/office/drawing/2014/main" id="{89B82FBB-CE79-05CB-F1A6-8BFA50DD8987}"/>
              </a:ext>
            </a:extLst>
          </p:cNvPr>
          <p:cNvSpPr>
            <a:spLocks noGrp="1"/>
          </p:cNvSpPr>
          <p:nvPr>
            <p:ph type="body" sz="quarter" idx="38" hasCustomPrompt="1"/>
          </p:nvPr>
        </p:nvSpPr>
        <p:spPr>
          <a:xfrm>
            <a:off x="2868862" y="3249000"/>
            <a:ext cx="1399814" cy="360000"/>
          </a:xfrm>
          <a:custGeom>
            <a:avLst/>
            <a:gdLst>
              <a:gd name="connsiteX0" fmla="*/ 180000 w 1399814"/>
              <a:gd name="connsiteY0" fmla="*/ 0 h 360000"/>
              <a:gd name="connsiteX1" fmla="*/ 1219814 w 1399814"/>
              <a:gd name="connsiteY1" fmla="*/ 0 h 360000"/>
              <a:gd name="connsiteX2" fmla="*/ 1399814 w 1399814"/>
              <a:gd name="connsiteY2" fmla="*/ 180000 h 360000"/>
              <a:gd name="connsiteX3" fmla="*/ 1219814 w 1399814"/>
              <a:gd name="connsiteY3" fmla="*/ 360000 h 360000"/>
              <a:gd name="connsiteX4" fmla="*/ 180000 w 1399814"/>
              <a:gd name="connsiteY4" fmla="*/ 360000 h 360000"/>
              <a:gd name="connsiteX5" fmla="*/ 0 w 1399814"/>
              <a:gd name="connsiteY5" fmla="*/ 180000 h 360000"/>
              <a:gd name="connsiteX6" fmla="*/ 180000 w 1399814"/>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814" h="360000">
                <a:moveTo>
                  <a:pt x="180000" y="0"/>
                </a:moveTo>
                <a:lnTo>
                  <a:pt x="1219814" y="0"/>
                </a:lnTo>
                <a:cubicBezTo>
                  <a:pt x="1319225" y="0"/>
                  <a:pt x="1399814" y="80589"/>
                  <a:pt x="1399814" y="180000"/>
                </a:cubicBezTo>
                <a:cubicBezTo>
                  <a:pt x="1399814" y="279411"/>
                  <a:pt x="1319225" y="360000"/>
                  <a:pt x="1219814"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2" name="Text Placeholder 31">
            <a:extLst>
              <a:ext uri="{FF2B5EF4-FFF2-40B4-BE49-F238E27FC236}">
                <a16:creationId xmlns:a16="http://schemas.microsoft.com/office/drawing/2014/main" id="{7A4DBE22-CB13-A1F2-2F07-7556775FDA48}"/>
              </a:ext>
            </a:extLst>
          </p:cNvPr>
          <p:cNvSpPr>
            <a:spLocks noGrp="1"/>
          </p:cNvSpPr>
          <p:nvPr>
            <p:ph type="body" sz="quarter" idx="39" hasCustomPrompt="1"/>
          </p:nvPr>
        </p:nvSpPr>
        <p:spPr>
          <a:xfrm>
            <a:off x="4662493" y="3249000"/>
            <a:ext cx="1399814" cy="360000"/>
          </a:xfrm>
          <a:custGeom>
            <a:avLst/>
            <a:gdLst>
              <a:gd name="connsiteX0" fmla="*/ 180000 w 1399814"/>
              <a:gd name="connsiteY0" fmla="*/ 0 h 360000"/>
              <a:gd name="connsiteX1" fmla="*/ 1219814 w 1399814"/>
              <a:gd name="connsiteY1" fmla="*/ 0 h 360000"/>
              <a:gd name="connsiteX2" fmla="*/ 1399814 w 1399814"/>
              <a:gd name="connsiteY2" fmla="*/ 180000 h 360000"/>
              <a:gd name="connsiteX3" fmla="*/ 1219814 w 1399814"/>
              <a:gd name="connsiteY3" fmla="*/ 360000 h 360000"/>
              <a:gd name="connsiteX4" fmla="*/ 180000 w 1399814"/>
              <a:gd name="connsiteY4" fmla="*/ 360000 h 360000"/>
              <a:gd name="connsiteX5" fmla="*/ 0 w 1399814"/>
              <a:gd name="connsiteY5" fmla="*/ 180000 h 360000"/>
              <a:gd name="connsiteX6" fmla="*/ 180000 w 1399814"/>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814" h="360000">
                <a:moveTo>
                  <a:pt x="180000" y="0"/>
                </a:moveTo>
                <a:lnTo>
                  <a:pt x="1219814" y="0"/>
                </a:lnTo>
                <a:cubicBezTo>
                  <a:pt x="1319225" y="0"/>
                  <a:pt x="1399814" y="80589"/>
                  <a:pt x="1399814" y="180000"/>
                </a:cubicBezTo>
                <a:cubicBezTo>
                  <a:pt x="1399814" y="279411"/>
                  <a:pt x="1319225" y="360000"/>
                  <a:pt x="1219814"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3" name="Text Placeholder 32">
            <a:extLst>
              <a:ext uri="{FF2B5EF4-FFF2-40B4-BE49-F238E27FC236}">
                <a16:creationId xmlns:a16="http://schemas.microsoft.com/office/drawing/2014/main" id="{614F2FD6-0158-D9E9-33C5-EA47D6AED7FD}"/>
              </a:ext>
            </a:extLst>
          </p:cNvPr>
          <p:cNvSpPr>
            <a:spLocks noGrp="1"/>
          </p:cNvSpPr>
          <p:nvPr>
            <p:ph type="body" sz="quarter" idx="40" hasCustomPrompt="1"/>
          </p:nvPr>
        </p:nvSpPr>
        <p:spPr>
          <a:xfrm>
            <a:off x="6444401" y="3249000"/>
            <a:ext cx="1399814" cy="360000"/>
          </a:xfrm>
          <a:custGeom>
            <a:avLst/>
            <a:gdLst>
              <a:gd name="connsiteX0" fmla="*/ 180000 w 1399814"/>
              <a:gd name="connsiteY0" fmla="*/ 0 h 360000"/>
              <a:gd name="connsiteX1" fmla="*/ 1219814 w 1399814"/>
              <a:gd name="connsiteY1" fmla="*/ 0 h 360000"/>
              <a:gd name="connsiteX2" fmla="*/ 1399814 w 1399814"/>
              <a:gd name="connsiteY2" fmla="*/ 180000 h 360000"/>
              <a:gd name="connsiteX3" fmla="*/ 1219814 w 1399814"/>
              <a:gd name="connsiteY3" fmla="*/ 360000 h 360000"/>
              <a:gd name="connsiteX4" fmla="*/ 180000 w 1399814"/>
              <a:gd name="connsiteY4" fmla="*/ 360000 h 360000"/>
              <a:gd name="connsiteX5" fmla="*/ 0 w 1399814"/>
              <a:gd name="connsiteY5" fmla="*/ 180000 h 360000"/>
              <a:gd name="connsiteX6" fmla="*/ 180000 w 1399814"/>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814" h="360000">
                <a:moveTo>
                  <a:pt x="180000" y="0"/>
                </a:moveTo>
                <a:lnTo>
                  <a:pt x="1219814" y="0"/>
                </a:lnTo>
                <a:cubicBezTo>
                  <a:pt x="1319225" y="0"/>
                  <a:pt x="1399814" y="80589"/>
                  <a:pt x="1399814" y="180000"/>
                </a:cubicBezTo>
                <a:cubicBezTo>
                  <a:pt x="1399814" y="279411"/>
                  <a:pt x="1319225" y="360000"/>
                  <a:pt x="1219814"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4" name="Text Placeholder 33">
            <a:extLst>
              <a:ext uri="{FF2B5EF4-FFF2-40B4-BE49-F238E27FC236}">
                <a16:creationId xmlns:a16="http://schemas.microsoft.com/office/drawing/2014/main" id="{CF480E4B-F768-6755-4F19-5A6F46EED236}"/>
              </a:ext>
            </a:extLst>
          </p:cNvPr>
          <p:cNvSpPr>
            <a:spLocks noGrp="1"/>
          </p:cNvSpPr>
          <p:nvPr>
            <p:ph type="body" sz="quarter" idx="41" hasCustomPrompt="1"/>
          </p:nvPr>
        </p:nvSpPr>
        <p:spPr>
          <a:xfrm>
            <a:off x="8226309" y="3249000"/>
            <a:ext cx="1399814" cy="360000"/>
          </a:xfrm>
          <a:custGeom>
            <a:avLst/>
            <a:gdLst>
              <a:gd name="connsiteX0" fmla="*/ 180000 w 1399814"/>
              <a:gd name="connsiteY0" fmla="*/ 0 h 360000"/>
              <a:gd name="connsiteX1" fmla="*/ 1219814 w 1399814"/>
              <a:gd name="connsiteY1" fmla="*/ 0 h 360000"/>
              <a:gd name="connsiteX2" fmla="*/ 1399814 w 1399814"/>
              <a:gd name="connsiteY2" fmla="*/ 180000 h 360000"/>
              <a:gd name="connsiteX3" fmla="*/ 1219814 w 1399814"/>
              <a:gd name="connsiteY3" fmla="*/ 360000 h 360000"/>
              <a:gd name="connsiteX4" fmla="*/ 180000 w 1399814"/>
              <a:gd name="connsiteY4" fmla="*/ 360000 h 360000"/>
              <a:gd name="connsiteX5" fmla="*/ 0 w 1399814"/>
              <a:gd name="connsiteY5" fmla="*/ 180000 h 360000"/>
              <a:gd name="connsiteX6" fmla="*/ 180000 w 1399814"/>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814" h="360000">
                <a:moveTo>
                  <a:pt x="180000" y="0"/>
                </a:moveTo>
                <a:lnTo>
                  <a:pt x="1219814" y="0"/>
                </a:lnTo>
                <a:cubicBezTo>
                  <a:pt x="1319225" y="0"/>
                  <a:pt x="1399814" y="80589"/>
                  <a:pt x="1399814" y="180000"/>
                </a:cubicBezTo>
                <a:cubicBezTo>
                  <a:pt x="1399814" y="279411"/>
                  <a:pt x="1319225" y="360000"/>
                  <a:pt x="1219814"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5" name="Text Placeholder 34">
            <a:extLst>
              <a:ext uri="{FF2B5EF4-FFF2-40B4-BE49-F238E27FC236}">
                <a16:creationId xmlns:a16="http://schemas.microsoft.com/office/drawing/2014/main" id="{8E8140B9-EDA2-BF9B-B735-604DBDEB54C3}"/>
              </a:ext>
            </a:extLst>
          </p:cNvPr>
          <p:cNvSpPr>
            <a:spLocks noGrp="1"/>
          </p:cNvSpPr>
          <p:nvPr>
            <p:ph type="body" sz="quarter" idx="42" hasCustomPrompt="1"/>
          </p:nvPr>
        </p:nvSpPr>
        <p:spPr>
          <a:xfrm>
            <a:off x="10008217" y="3249000"/>
            <a:ext cx="2523751" cy="360000"/>
          </a:xfrm>
          <a:custGeom>
            <a:avLst/>
            <a:gdLst>
              <a:gd name="connsiteX0" fmla="*/ 180000 w 2523751"/>
              <a:gd name="connsiteY0" fmla="*/ 0 h 360000"/>
              <a:gd name="connsiteX1" fmla="*/ 2343751 w 2523751"/>
              <a:gd name="connsiteY1" fmla="*/ 0 h 360000"/>
              <a:gd name="connsiteX2" fmla="*/ 2523751 w 2523751"/>
              <a:gd name="connsiteY2" fmla="*/ 180000 h 360000"/>
              <a:gd name="connsiteX3" fmla="*/ 2343751 w 2523751"/>
              <a:gd name="connsiteY3" fmla="*/ 360000 h 360000"/>
              <a:gd name="connsiteX4" fmla="*/ 180000 w 2523751"/>
              <a:gd name="connsiteY4" fmla="*/ 360000 h 360000"/>
              <a:gd name="connsiteX5" fmla="*/ 0 w 2523751"/>
              <a:gd name="connsiteY5" fmla="*/ 180000 h 360000"/>
              <a:gd name="connsiteX6" fmla="*/ 180000 w 2523751"/>
              <a:gd name="connsiteY6"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751" h="360000">
                <a:moveTo>
                  <a:pt x="180000" y="0"/>
                </a:moveTo>
                <a:lnTo>
                  <a:pt x="2343751" y="0"/>
                </a:lnTo>
                <a:cubicBezTo>
                  <a:pt x="2443162" y="0"/>
                  <a:pt x="2523751" y="80589"/>
                  <a:pt x="2523751" y="180000"/>
                </a:cubicBezTo>
                <a:cubicBezTo>
                  <a:pt x="2523751" y="279411"/>
                  <a:pt x="2443162" y="360000"/>
                  <a:pt x="2343751" y="360000"/>
                </a:cubicBezTo>
                <a:lnTo>
                  <a:pt x="180000" y="360000"/>
                </a:lnTo>
                <a:cubicBezTo>
                  <a:pt x="80589" y="360000"/>
                  <a:pt x="0" y="279411"/>
                  <a:pt x="0" y="180000"/>
                </a:cubicBezTo>
                <a:cubicBezTo>
                  <a:pt x="0" y="80589"/>
                  <a:pt x="80589" y="0"/>
                  <a:pt x="180000" y="0"/>
                </a:cubicBezTo>
                <a:close/>
              </a:path>
            </a:pathLst>
          </a:custGeom>
          <a:solidFill>
            <a:schemeClr val="bg1"/>
          </a:solidFill>
        </p:spPr>
        <p:txBody>
          <a:bodyPr wrap="square" anchor="ctr">
            <a:noAutofit/>
          </a:bodyPr>
          <a:lstStyle>
            <a:lvl1pPr algn="ct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a:t>
            </a:r>
          </a:p>
        </p:txBody>
      </p:sp>
      <p:sp>
        <p:nvSpPr>
          <p:cNvPr id="36" name="Text Placeholder 35">
            <a:extLst>
              <a:ext uri="{FF2B5EF4-FFF2-40B4-BE49-F238E27FC236}">
                <a16:creationId xmlns:a16="http://schemas.microsoft.com/office/drawing/2014/main" id="{E5F18A1C-ACC9-B600-537B-4A4104E3994E}"/>
              </a:ext>
            </a:extLst>
          </p:cNvPr>
          <p:cNvSpPr>
            <a:spLocks noGrp="1"/>
          </p:cNvSpPr>
          <p:nvPr>
            <p:ph type="body" sz="quarter" idx="43" hasCustomPrompt="1"/>
          </p:nvPr>
        </p:nvSpPr>
        <p:spPr>
          <a:xfrm>
            <a:off x="713976" y="3249000"/>
            <a:ext cx="360000" cy="360000"/>
          </a:xfrm>
          <a:custGeom>
            <a:avLst/>
            <a:gdLst>
              <a:gd name="connsiteX0" fmla="*/ 180000 w 360000"/>
              <a:gd name="connsiteY0" fmla="*/ 0 h 360000"/>
              <a:gd name="connsiteX1" fmla="*/ 360000 w 360000"/>
              <a:gd name="connsiteY1" fmla="*/ 180000 h 360000"/>
              <a:gd name="connsiteX2" fmla="*/ 180000 w 360000"/>
              <a:gd name="connsiteY2" fmla="*/ 360000 h 360000"/>
              <a:gd name="connsiteX3" fmla="*/ 0 w 360000"/>
              <a:gd name="connsiteY3" fmla="*/ 180000 h 360000"/>
              <a:gd name="connsiteX4" fmla="*/ 180000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180000" y="0"/>
                </a:moveTo>
                <a:cubicBezTo>
                  <a:pt x="279411" y="0"/>
                  <a:pt x="360000" y="80589"/>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chemeClr val="accent2"/>
          </a:solidFill>
        </p:spPr>
        <p:txBody>
          <a:bodyPr wrap="square" anchor="ctr">
            <a:noAutofit/>
          </a:bodyPr>
          <a:lstStyle>
            <a:lvl1pPr algn="ctr">
              <a:lnSpc>
                <a:spcPct val="120000"/>
              </a:lnSpc>
              <a:defRPr sz="100" cap="none" baseline="0"/>
            </a:lvl1pPr>
          </a:lstStyle>
          <a:p>
            <a:pPr lvl="0"/>
            <a:r>
              <a:rPr lang="en-US" noProof="0"/>
              <a:t>.</a:t>
            </a:r>
          </a:p>
        </p:txBody>
      </p:sp>
      <p:sp>
        <p:nvSpPr>
          <p:cNvPr id="37" name="Text Placeholder 36">
            <a:extLst>
              <a:ext uri="{FF2B5EF4-FFF2-40B4-BE49-F238E27FC236}">
                <a16:creationId xmlns:a16="http://schemas.microsoft.com/office/drawing/2014/main" id="{17D55FF7-565E-1596-8361-048C979E131A}"/>
              </a:ext>
            </a:extLst>
          </p:cNvPr>
          <p:cNvSpPr>
            <a:spLocks noGrp="1"/>
          </p:cNvSpPr>
          <p:nvPr>
            <p:ph type="body" sz="quarter" idx="44" hasCustomPrompt="1"/>
          </p:nvPr>
        </p:nvSpPr>
        <p:spPr>
          <a:xfrm>
            <a:off x="2495884" y="3249000"/>
            <a:ext cx="360000" cy="360000"/>
          </a:xfrm>
          <a:custGeom>
            <a:avLst/>
            <a:gdLst>
              <a:gd name="connsiteX0" fmla="*/ 180000 w 360000"/>
              <a:gd name="connsiteY0" fmla="*/ 0 h 360000"/>
              <a:gd name="connsiteX1" fmla="*/ 360000 w 360000"/>
              <a:gd name="connsiteY1" fmla="*/ 180000 h 360000"/>
              <a:gd name="connsiteX2" fmla="*/ 180000 w 360000"/>
              <a:gd name="connsiteY2" fmla="*/ 360000 h 360000"/>
              <a:gd name="connsiteX3" fmla="*/ 0 w 360000"/>
              <a:gd name="connsiteY3" fmla="*/ 180000 h 360000"/>
              <a:gd name="connsiteX4" fmla="*/ 180000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180000" y="0"/>
                </a:moveTo>
                <a:cubicBezTo>
                  <a:pt x="279411" y="0"/>
                  <a:pt x="360000" y="80589"/>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chemeClr val="accent3"/>
          </a:solidFill>
        </p:spPr>
        <p:txBody>
          <a:bodyPr wrap="square" anchor="ctr">
            <a:noAutofit/>
          </a:bodyPr>
          <a:lstStyle>
            <a:lvl1pPr algn="ctr">
              <a:lnSpc>
                <a:spcPct val="120000"/>
              </a:lnSpc>
              <a:defRPr sz="100" cap="none" baseline="0"/>
            </a:lvl1pPr>
          </a:lstStyle>
          <a:p>
            <a:pPr lvl="0"/>
            <a:r>
              <a:rPr lang="en-US" noProof="0"/>
              <a:t>.</a:t>
            </a:r>
          </a:p>
        </p:txBody>
      </p:sp>
      <p:sp>
        <p:nvSpPr>
          <p:cNvPr id="38" name="Text Placeholder 37">
            <a:extLst>
              <a:ext uri="{FF2B5EF4-FFF2-40B4-BE49-F238E27FC236}">
                <a16:creationId xmlns:a16="http://schemas.microsoft.com/office/drawing/2014/main" id="{039B40F1-319C-3408-A1E3-42902D56A150}"/>
              </a:ext>
            </a:extLst>
          </p:cNvPr>
          <p:cNvSpPr>
            <a:spLocks noGrp="1"/>
          </p:cNvSpPr>
          <p:nvPr>
            <p:ph type="body" sz="quarter" idx="45" hasCustomPrompt="1"/>
          </p:nvPr>
        </p:nvSpPr>
        <p:spPr>
          <a:xfrm>
            <a:off x="4289515" y="3249000"/>
            <a:ext cx="360000" cy="360000"/>
          </a:xfrm>
          <a:custGeom>
            <a:avLst/>
            <a:gdLst>
              <a:gd name="connsiteX0" fmla="*/ 180000 w 360000"/>
              <a:gd name="connsiteY0" fmla="*/ 0 h 360000"/>
              <a:gd name="connsiteX1" fmla="*/ 360000 w 360000"/>
              <a:gd name="connsiteY1" fmla="*/ 180000 h 360000"/>
              <a:gd name="connsiteX2" fmla="*/ 180000 w 360000"/>
              <a:gd name="connsiteY2" fmla="*/ 360000 h 360000"/>
              <a:gd name="connsiteX3" fmla="*/ 0 w 360000"/>
              <a:gd name="connsiteY3" fmla="*/ 180000 h 360000"/>
              <a:gd name="connsiteX4" fmla="*/ 180000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180000" y="0"/>
                </a:moveTo>
                <a:cubicBezTo>
                  <a:pt x="279411" y="0"/>
                  <a:pt x="360000" y="80589"/>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chemeClr val="accent1"/>
          </a:solidFill>
        </p:spPr>
        <p:txBody>
          <a:bodyPr wrap="square" anchor="ctr">
            <a:noAutofit/>
          </a:bodyPr>
          <a:lstStyle>
            <a:lvl1pPr algn="ctr">
              <a:lnSpc>
                <a:spcPct val="120000"/>
              </a:lnSpc>
              <a:defRPr sz="100" cap="none" baseline="0"/>
            </a:lvl1pPr>
          </a:lstStyle>
          <a:p>
            <a:pPr lvl="0"/>
            <a:r>
              <a:rPr lang="en-US" noProof="0"/>
              <a:t>.</a:t>
            </a:r>
          </a:p>
        </p:txBody>
      </p:sp>
      <p:sp>
        <p:nvSpPr>
          <p:cNvPr id="39" name="Text Placeholder 38">
            <a:extLst>
              <a:ext uri="{FF2B5EF4-FFF2-40B4-BE49-F238E27FC236}">
                <a16:creationId xmlns:a16="http://schemas.microsoft.com/office/drawing/2014/main" id="{E326F7CD-D8F8-0BC5-DEB7-7B1ED9424A78}"/>
              </a:ext>
            </a:extLst>
          </p:cNvPr>
          <p:cNvSpPr>
            <a:spLocks noGrp="1"/>
          </p:cNvSpPr>
          <p:nvPr>
            <p:ph type="body" sz="quarter" idx="46" hasCustomPrompt="1"/>
          </p:nvPr>
        </p:nvSpPr>
        <p:spPr>
          <a:xfrm>
            <a:off x="6071423" y="3249000"/>
            <a:ext cx="360000" cy="360000"/>
          </a:xfrm>
          <a:custGeom>
            <a:avLst/>
            <a:gdLst>
              <a:gd name="connsiteX0" fmla="*/ 180000 w 360000"/>
              <a:gd name="connsiteY0" fmla="*/ 0 h 360000"/>
              <a:gd name="connsiteX1" fmla="*/ 360000 w 360000"/>
              <a:gd name="connsiteY1" fmla="*/ 180000 h 360000"/>
              <a:gd name="connsiteX2" fmla="*/ 180000 w 360000"/>
              <a:gd name="connsiteY2" fmla="*/ 360000 h 360000"/>
              <a:gd name="connsiteX3" fmla="*/ 0 w 360000"/>
              <a:gd name="connsiteY3" fmla="*/ 180000 h 360000"/>
              <a:gd name="connsiteX4" fmla="*/ 180000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180000" y="0"/>
                </a:moveTo>
                <a:cubicBezTo>
                  <a:pt x="279411" y="0"/>
                  <a:pt x="360000" y="80589"/>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chemeClr val="accent4"/>
          </a:solidFill>
        </p:spPr>
        <p:txBody>
          <a:bodyPr wrap="square" anchor="ctr">
            <a:noAutofit/>
          </a:bodyPr>
          <a:lstStyle>
            <a:lvl1pPr algn="ctr">
              <a:lnSpc>
                <a:spcPct val="120000"/>
              </a:lnSpc>
              <a:defRPr sz="100" cap="none" baseline="0"/>
            </a:lvl1pPr>
          </a:lstStyle>
          <a:p>
            <a:pPr lvl="0"/>
            <a:r>
              <a:rPr lang="en-US" noProof="0"/>
              <a:t>.</a:t>
            </a:r>
          </a:p>
        </p:txBody>
      </p:sp>
      <p:sp>
        <p:nvSpPr>
          <p:cNvPr id="40" name="Text Placeholder 39">
            <a:extLst>
              <a:ext uri="{FF2B5EF4-FFF2-40B4-BE49-F238E27FC236}">
                <a16:creationId xmlns:a16="http://schemas.microsoft.com/office/drawing/2014/main" id="{286E042A-211B-C3EA-9C48-6A656817E968}"/>
              </a:ext>
            </a:extLst>
          </p:cNvPr>
          <p:cNvSpPr>
            <a:spLocks noGrp="1"/>
          </p:cNvSpPr>
          <p:nvPr>
            <p:ph type="body" sz="quarter" idx="47" hasCustomPrompt="1"/>
          </p:nvPr>
        </p:nvSpPr>
        <p:spPr>
          <a:xfrm>
            <a:off x="7853331" y="3249000"/>
            <a:ext cx="360000" cy="360000"/>
          </a:xfrm>
          <a:custGeom>
            <a:avLst/>
            <a:gdLst>
              <a:gd name="connsiteX0" fmla="*/ 180000 w 360000"/>
              <a:gd name="connsiteY0" fmla="*/ 0 h 360000"/>
              <a:gd name="connsiteX1" fmla="*/ 307279 w 360000"/>
              <a:gd name="connsiteY1" fmla="*/ 52721 h 360000"/>
              <a:gd name="connsiteX2" fmla="*/ 317504 w 360000"/>
              <a:gd name="connsiteY2" fmla="*/ 67886 h 360000"/>
              <a:gd name="connsiteX3" fmla="*/ 320398 w 360000"/>
              <a:gd name="connsiteY3" fmla="*/ 67886 h 360000"/>
              <a:gd name="connsiteX4" fmla="*/ 320398 w 360000"/>
              <a:gd name="connsiteY4" fmla="*/ 72179 h 360000"/>
              <a:gd name="connsiteX5" fmla="*/ 345855 w 360000"/>
              <a:gd name="connsiteY5" fmla="*/ 109936 h 360000"/>
              <a:gd name="connsiteX6" fmla="*/ 360000 w 360000"/>
              <a:gd name="connsiteY6" fmla="*/ 180000 h 360000"/>
              <a:gd name="connsiteX7" fmla="*/ 180000 w 360000"/>
              <a:gd name="connsiteY7" fmla="*/ 360000 h 360000"/>
              <a:gd name="connsiteX8" fmla="*/ 0 w 360000"/>
              <a:gd name="connsiteY8" fmla="*/ 180000 h 360000"/>
              <a:gd name="connsiteX9" fmla="*/ 180000 w 360000"/>
              <a:gd name="connsiteY9"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 h="360000">
                <a:moveTo>
                  <a:pt x="180000" y="0"/>
                </a:moveTo>
                <a:cubicBezTo>
                  <a:pt x="229706" y="0"/>
                  <a:pt x="274706" y="20147"/>
                  <a:pt x="307279" y="52721"/>
                </a:cubicBezTo>
                <a:lnTo>
                  <a:pt x="317504" y="67886"/>
                </a:lnTo>
                <a:lnTo>
                  <a:pt x="320398" y="67886"/>
                </a:lnTo>
                <a:lnTo>
                  <a:pt x="320398" y="72179"/>
                </a:lnTo>
                <a:lnTo>
                  <a:pt x="345855" y="109936"/>
                </a:lnTo>
                <a:cubicBezTo>
                  <a:pt x="354963" y="131471"/>
                  <a:pt x="360000" y="155147"/>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chemeClr val="accent2"/>
          </a:solidFill>
        </p:spPr>
        <p:txBody>
          <a:bodyPr wrap="square" anchor="ctr">
            <a:noAutofit/>
          </a:bodyPr>
          <a:lstStyle>
            <a:lvl1pPr algn="ctr">
              <a:lnSpc>
                <a:spcPct val="120000"/>
              </a:lnSpc>
              <a:defRPr sz="100" cap="none" baseline="0"/>
            </a:lvl1pPr>
          </a:lstStyle>
          <a:p>
            <a:pPr lvl="0"/>
            <a:r>
              <a:rPr lang="en-US" noProof="0"/>
              <a:t>.</a:t>
            </a:r>
          </a:p>
        </p:txBody>
      </p:sp>
      <p:sp>
        <p:nvSpPr>
          <p:cNvPr id="41" name="Text Placeholder 40">
            <a:extLst>
              <a:ext uri="{FF2B5EF4-FFF2-40B4-BE49-F238E27FC236}">
                <a16:creationId xmlns:a16="http://schemas.microsoft.com/office/drawing/2014/main" id="{54E103ED-2E5A-7926-1F8C-1B3BD67D944F}"/>
              </a:ext>
            </a:extLst>
          </p:cNvPr>
          <p:cNvSpPr>
            <a:spLocks noGrp="1"/>
          </p:cNvSpPr>
          <p:nvPr>
            <p:ph type="body" sz="quarter" idx="48" hasCustomPrompt="1"/>
          </p:nvPr>
        </p:nvSpPr>
        <p:spPr>
          <a:xfrm>
            <a:off x="9635239" y="3249000"/>
            <a:ext cx="360000" cy="360000"/>
          </a:xfrm>
          <a:custGeom>
            <a:avLst/>
            <a:gdLst>
              <a:gd name="connsiteX0" fmla="*/ 180000 w 360000"/>
              <a:gd name="connsiteY0" fmla="*/ 0 h 360000"/>
              <a:gd name="connsiteX1" fmla="*/ 360000 w 360000"/>
              <a:gd name="connsiteY1" fmla="*/ 180000 h 360000"/>
              <a:gd name="connsiteX2" fmla="*/ 180000 w 360000"/>
              <a:gd name="connsiteY2" fmla="*/ 360000 h 360000"/>
              <a:gd name="connsiteX3" fmla="*/ 0 w 360000"/>
              <a:gd name="connsiteY3" fmla="*/ 180000 h 360000"/>
              <a:gd name="connsiteX4" fmla="*/ 180000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180000" y="0"/>
                </a:moveTo>
                <a:cubicBezTo>
                  <a:pt x="279411" y="0"/>
                  <a:pt x="360000" y="80589"/>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chemeClr val="accent3"/>
          </a:solidFill>
        </p:spPr>
        <p:txBody>
          <a:bodyPr wrap="square" anchor="ctr">
            <a:noAutofit/>
          </a:bodyPr>
          <a:lstStyle>
            <a:lvl1pPr algn="ctr">
              <a:lnSpc>
                <a:spcPct val="120000"/>
              </a:lnSpc>
              <a:defRPr sz="100" cap="none" baseline="0"/>
            </a:lvl1pPr>
          </a:lstStyle>
          <a:p>
            <a:pPr lvl="0"/>
            <a:r>
              <a:rPr lang="en-US" noProof="0"/>
              <a:t>.</a:t>
            </a:r>
          </a:p>
        </p:txBody>
      </p:sp>
      <p:sp>
        <p:nvSpPr>
          <p:cNvPr id="10" name="Text Placeholder 9">
            <a:extLst>
              <a:ext uri="{FF2B5EF4-FFF2-40B4-BE49-F238E27FC236}">
                <a16:creationId xmlns:a16="http://schemas.microsoft.com/office/drawing/2014/main" id="{355F8C4D-95EC-7290-F780-C657776CCA9F}"/>
              </a:ext>
            </a:extLst>
          </p:cNvPr>
          <p:cNvSpPr>
            <a:spLocks noGrp="1"/>
          </p:cNvSpPr>
          <p:nvPr>
            <p:ph type="body" sz="quarter" idx="49"/>
          </p:nvPr>
        </p:nvSpPr>
        <p:spPr>
          <a:xfrm>
            <a:off x="2509838" y="1894114"/>
            <a:ext cx="1817915" cy="1010025"/>
          </a:xfrm>
        </p:spPr>
        <p:txBody>
          <a:bodyPr anchor="ct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3" name="Text Placeholder 9">
            <a:extLst>
              <a:ext uri="{FF2B5EF4-FFF2-40B4-BE49-F238E27FC236}">
                <a16:creationId xmlns:a16="http://schemas.microsoft.com/office/drawing/2014/main" id="{54543741-CD40-C63B-6511-2907C1BBEA77}"/>
              </a:ext>
            </a:extLst>
          </p:cNvPr>
          <p:cNvSpPr>
            <a:spLocks noGrp="1"/>
          </p:cNvSpPr>
          <p:nvPr>
            <p:ph type="body" sz="quarter" idx="50"/>
          </p:nvPr>
        </p:nvSpPr>
        <p:spPr>
          <a:xfrm>
            <a:off x="6038851" y="1905000"/>
            <a:ext cx="1817915" cy="1010025"/>
          </a:xfrm>
        </p:spPr>
        <p:txBody>
          <a:bodyPr anchor="ct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4" name="Text Placeholder 9">
            <a:extLst>
              <a:ext uri="{FF2B5EF4-FFF2-40B4-BE49-F238E27FC236}">
                <a16:creationId xmlns:a16="http://schemas.microsoft.com/office/drawing/2014/main" id="{06059BFD-7E3A-F7B4-1692-DFD45B4D3AAA}"/>
              </a:ext>
            </a:extLst>
          </p:cNvPr>
          <p:cNvSpPr>
            <a:spLocks noGrp="1"/>
          </p:cNvSpPr>
          <p:nvPr>
            <p:ph type="body" sz="quarter" idx="51"/>
          </p:nvPr>
        </p:nvSpPr>
        <p:spPr>
          <a:xfrm>
            <a:off x="9598025" y="1905000"/>
            <a:ext cx="1817915" cy="1010025"/>
          </a:xfrm>
        </p:spPr>
        <p:txBody>
          <a:bodyPr anchor="ct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9">
            <a:extLst>
              <a:ext uri="{FF2B5EF4-FFF2-40B4-BE49-F238E27FC236}">
                <a16:creationId xmlns:a16="http://schemas.microsoft.com/office/drawing/2014/main" id="{8A766950-C4AF-16D7-B988-63A79801BB48}"/>
              </a:ext>
            </a:extLst>
          </p:cNvPr>
          <p:cNvSpPr>
            <a:spLocks noGrp="1"/>
          </p:cNvSpPr>
          <p:nvPr>
            <p:ph type="body" sz="quarter" idx="52"/>
          </p:nvPr>
        </p:nvSpPr>
        <p:spPr>
          <a:xfrm>
            <a:off x="691923" y="3907971"/>
            <a:ext cx="1817915" cy="1010025"/>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6" name="Text Placeholder 9">
            <a:extLst>
              <a:ext uri="{FF2B5EF4-FFF2-40B4-BE49-F238E27FC236}">
                <a16:creationId xmlns:a16="http://schemas.microsoft.com/office/drawing/2014/main" id="{D5BAB81C-8826-B93D-4369-957A73C3E229}"/>
              </a:ext>
            </a:extLst>
          </p:cNvPr>
          <p:cNvSpPr>
            <a:spLocks noGrp="1"/>
          </p:cNvSpPr>
          <p:nvPr>
            <p:ph type="body" sz="quarter" idx="53"/>
          </p:nvPr>
        </p:nvSpPr>
        <p:spPr>
          <a:xfrm>
            <a:off x="4220936" y="3918857"/>
            <a:ext cx="1817915" cy="1010025"/>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7" name="Text Placeholder 9">
            <a:extLst>
              <a:ext uri="{FF2B5EF4-FFF2-40B4-BE49-F238E27FC236}">
                <a16:creationId xmlns:a16="http://schemas.microsoft.com/office/drawing/2014/main" id="{186F8626-89A3-9409-0334-1F1DB003BD17}"/>
              </a:ext>
            </a:extLst>
          </p:cNvPr>
          <p:cNvSpPr>
            <a:spLocks noGrp="1"/>
          </p:cNvSpPr>
          <p:nvPr>
            <p:ph type="body" sz="quarter" idx="54"/>
          </p:nvPr>
        </p:nvSpPr>
        <p:spPr>
          <a:xfrm>
            <a:off x="7780110" y="3918857"/>
            <a:ext cx="1817915" cy="1010025"/>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Footer Placeholder 3">
            <a:extLst>
              <a:ext uri="{FF2B5EF4-FFF2-40B4-BE49-F238E27FC236}">
                <a16:creationId xmlns:a16="http://schemas.microsoft.com/office/drawing/2014/main" id="{40F7908A-94A1-239B-8549-23EA54CC1C91}"/>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27A0B204-D3A0-6AD3-70A4-175447983C83}"/>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8781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Boilerpl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9B89A7-37F0-5F65-0861-A2D4E4C3FDB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A0B382B8-2654-306E-11E4-0E33FC24AE8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103"/>
            <a:ext cx="12192000" cy="6858000"/>
          </a:xfrm>
          <a:prstGeom prst="rect">
            <a:avLst/>
          </a:prstGeom>
        </p:spPr>
      </p:pic>
      <p:sp>
        <p:nvSpPr>
          <p:cNvPr id="7" name="Rectangle: Top Corners Rounded 7">
            <a:extLst>
              <a:ext uri="{FF2B5EF4-FFF2-40B4-BE49-F238E27FC236}">
                <a16:creationId xmlns:a16="http://schemas.microsoft.com/office/drawing/2014/main" id="{BD901934-AF30-9394-B3E2-0F6A36E889BE}"/>
              </a:ext>
            </a:extLst>
          </p:cNvPr>
          <p:cNvSpPr/>
          <p:nvPr userDrawn="1"/>
        </p:nvSpPr>
        <p:spPr>
          <a:xfrm rot="16200000">
            <a:off x="9404114" y="4068806"/>
            <a:ext cx="1527595" cy="4050791"/>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8">
            <a:extLst>
              <a:ext uri="{FF2B5EF4-FFF2-40B4-BE49-F238E27FC236}">
                <a16:creationId xmlns:a16="http://schemas.microsoft.com/office/drawing/2014/main" id="{AA4BF3A1-7604-0CFC-49C4-24FFDDB40BDB}"/>
              </a:ext>
            </a:extLst>
          </p:cNvPr>
          <p:cNvSpPr/>
          <p:nvPr userDrawn="1"/>
        </p:nvSpPr>
        <p:spPr>
          <a:xfrm rot="5400000">
            <a:off x="1263500" y="4067607"/>
            <a:ext cx="1523791" cy="4050791"/>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Top Corners Rounded 10">
            <a:extLst>
              <a:ext uri="{FF2B5EF4-FFF2-40B4-BE49-F238E27FC236}">
                <a16:creationId xmlns:a16="http://schemas.microsoft.com/office/drawing/2014/main" id="{6675DBA7-C7FD-ABC7-9B5A-74374E1A761B}"/>
              </a:ext>
            </a:extLst>
          </p:cNvPr>
          <p:cNvSpPr/>
          <p:nvPr userDrawn="1"/>
        </p:nvSpPr>
        <p:spPr>
          <a:xfrm rot="16200000">
            <a:off x="4567032" y="4814167"/>
            <a:ext cx="1527595" cy="2560073"/>
          </a:xfrm>
          <a:prstGeom prst="round2SameRect">
            <a:avLst>
              <a:gd name="adj1" fmla="val 50000"/>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3C182136-96A6-200A-A4CB-F66308E70671}"/>
              </a:ext>
            </a:extLst>
          </p:cNvPr>
          <p:cNvSpPr/>
          <p:nvPr userDrawn="1"/>
        </p:nvSpPr>
        <p:spPr>
          <a:xfrm>
            <a:off x="6610865" y="5331104"/>
            <a:ext cx="1530998" cy="1523793"/>
          </a:xfrm>
          <a:prstGeom prst="ellipse">
            <a:avLst/>
          </a:prstGeom>
          <a:solidFill>
            <a:schemeClr val="accent4"/>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Box 1">
            <a:extLst>
              <a:ext uri="{FF2B5EF4-FFF2-40B4-BE49-F238E27FC236}">
                <a16:creationId xmlns:a16="http://schemas.microsoft.com/office/drawing/2014/main" id="{240F1DAE-F30E-54D8-6724-CA97317C6A2A}"/>
              </a:ext>
            </a:extLst>
          </p:cNvPr>
          <p:cNvSpPr txBox="1"/>
          <p:nvPr userDrawn="1"/>
        </p:nvSpPr>
        <p:spPr>
          <a:xfrm>
            <a:off x="479425" y="2300958"/>
            <a:ext cx="10587296" cy="1974836"/>
          </a:xfrm>
          <a:prstGeom prst="rect">
            <a:avLst/>
          </a:prstGeom>
          <a:noFill/>
        </p:spPr>
        <p:txBody>
          <a:bodyPr wrap="square" lIns="0" tIns="0" rIns="0" bIns="0" rtlCol="0">
            <a:spAutoFit/>
          </a:bodyPr>
          <a:lstStyle/>
          <a:p>
            <a:pPr algn="l">
              <a:lnSpc>
                <a:spcPct val="120000"/>
              </a:lnSpc>
              <a:spcAft>
                <a:spcPts val="1800"/>
              </a:spcAft>
            </a:pPr>
            <a:r>
              <a:rPr lang="en-US" sz="1800" b="0" i="0" u="none" strike="noStrike" noProof="0">
                <a:solidFill>
                  <a:srgbClr val="575757"/>
                </a:solidFill>
                <a:effectLst/>
                <a:latin typeface="+mn-lt"/>
              </a:rPr>
              <a:t>At NMDP</a:t>
            </a:r>
            <a:r>
              <a:rPr lang="en-US" sz="1800" b="0" i="0" u="none" strike="noStrike" baseline="30000" noProof="0">
                <a:solidFill>
                  <a:srgbClr val="575757"/>
                </a:solidFill>
                <a:effectLst/>
                <a:latin typeface="+mn-lt"/>
              </a:rPr>
              <a:t>SM</a:t>
            </a:r>
            <a:r>
              <a:rPr lang="en-US" sz="1800" b="0" i="0" u="none" strike="noStrike" noProof="0">
                <a:solidFill>
                  <a:srgbClr val="575757"/>
                </a:solidFill>
                <a:effectLst/>
                <a:latin typeface="+mn-lt"/>
              </a:rPr>
              <a:t>, we believe each of us holds the key to curing blood cancers and disorders. As a global nonprofit leader in cell therapy, NMDP creates essential connections between researchers and supporters to inspire action and accelerate innovation to find life-saving cures. With the help of blood stem cell donors from the world’s most diverse registry and our extensive network of transplant partners, physicians and caregivers, we’re expanding access to treatment so that </a:t>
            </a:r>
            <a:br>
              <a:rPr lang="en-US" sz="1800" b="0" i="0" u="none" strike="noStrike" noProof="0">
                <a:solidFill>
                  <a:srgbClr val="575757"/>
                </a:solidFill>
                <a:effectLst/>
                <a:latin typeface="+mn-lt"/>
              </a:rPr>
            </a:br>
            <a:r>
              <a:rPr lang="en-US" sz="1800" b="1" i="0" u="none" strike="noStrike" noProof="0">
                <a:solidFill>
                  <a:srgbClr val="575757"/>
                </a:solidFill>
                <a:effectLst/>
                <a:latin typeface="+mn-lt"/>
              </a:rPr>
              <a:t>every</a:t>
            </a:r>
            <a:r>
              <a:rPr lang="en-US" sz="1800" b="0" i="0" u="none" strike="noStrike" noProof="0">
                <a:solidFill>
                  <a:srgbClr val="575757"/>
                </a:solidFill>
                <a:effectLst/>
                <a:latin typeface="+mn-lt"/>
              </a:rPr>
              <a:t> patient can receive their life-saving cell therapy. NMDP. Find cures. Save lives.</a:t>
            </a:r>
            <a:endParaRPr lang="en-US" sz="1800" noProof="0">
              <a:latin typeface="+mn-lt"/>
            </a:endParaRPr>
          </a:p>
        </p:txBody>
      </p:sp>
      <p:sp>
        <p:nvSpPr>
          <p:cNvPr id="2" name="Title 1">
            <a:extLst>
              <a:ext uri="{FF2B5EF4-FFF2-40B4-BE49-F238E27FC236}">
                <a16:creationId xmlns:a16="http://schemas.microsoft.com/office/drawing/2014/main" id="{A98F69DE-3626-CD25-3331-3FC530DB43DB}"/>
              </a:ext>
            </a:extLst>
          </p:cNvPr>
          <p:cNvSpPr>
            <a:spLocks noGrp="1"/>
          </p:cNvSpPr>
          <p:nvPr>
            <p:ph type="title" hasCustomPrompt="1"/>
          </p:nvPr>
        </p:nvSpPr>
        <p:spPr>
          <a:xfrm>
            <a:off x="479425" y="476250"/>
            <a:ext cx="10587297" cy="758797"/>
          </a:xfrm>
        </p:spPr>
        <p:txBody>
          <a:bodyPr/>
          <a:lstStyle/>
          <a:p>
            <a:r>
              <a:rPr lang="en-US" noProof="0"/>
              <a:t>About us/boilerplate</a:t>
            </a:r>
          </a:p>
        </p:txBody>
      </p:sp>
      <p:pic>
        <p:nvPicPr>
          <p:cNvPr id="6" name="Picture 5" descr="A blue and black logo&#10;&#10;Description automatically generated">
            <a:extLst>
              <a:ext uri="{FF2B5EF4-FFF2-40B4-BE49-F238E27FC236}">
                <a16:creationId xmlns:a16="http://schemas.microsoft.com/office/drawing/2014/main" id="{08B77055-9F3A-EEAC-0816-A116E825EE0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1" y="6268567"/>
            <a:ext cx="1152144" cy="384048"/>
          </a:xfrm>
          <a:prstGeom prst="rect">
            <a:avLst/>
          </a:prstGeom>
        </p:spPr>
      </p:pic>
      <p:sp>
        <p:nvSpPr>
          <p:cNvPr id="3" name="Footer Placeholder 3">
            <a:extLst>
              <a:ext uri="{FF2B5EF4-FFF2-40B4-BE49-F238E27FC236}">
                <a16:creationId xmlns:a16="http://schemas.microsoft.com/office/drawing/2014/main" id="{A3DBB209-9355-A322-4C04-632D09BB576D}"/>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bg1"/>
                </a:solidFill>
                <a:latin typeface="+mn-lt"/>
              </a:defRPr>
            </a:lvl1pPr>
          </a:lstStyle>
          <a:p>
            <a:r>
              <a:rPr lang="en-US"/>
              <a:t>nmdp.org</a:t>
            </a:r>
          </a:p>
        </p:txBody>
      </p:sp>
      <p:sp>
        <p:nvSpPr>
          <p:cNvPr id="4" name="Slide Number Placeholder 4">
            <a:extLst>
              <a:ext uri="{FF2B5EF4-FFF2-40B4-BE49-F238E27FC236}">
                <a16:creationId xmlns:a16="http://schemas.microsoft.com/office/drawing/2014/main" id="{2E810C3B-4BFA-2AE8-9A03-74D8B7989D69}"/>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bg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5400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Slide B-1">
    <p:bg>
      <p:bgPr>
        <a:solidFill>
          <a:schemeClr val="bg2"/>
        </a:solidFill>
        <a:effectLst/>
      </p:bgPr>
    </p:bg>
    <p:spTree>
      <p:nvGrpSpPr>
        <p:cNvPr id="1" name=""/>
        <p:cNvGrpSpPr/>
        <p:nvPr/>
      </p:nvGrpSpPr>
      <p:grpSpPr>
        <a:xfrm>
          <a:off x="0" y="0"/>
          <a:ext cx="0" cy="0"/>
          <a:chOff x="0" y="0"/>
          <a:chExt cx="0" cy="0"/>
        </a:xfrm>
      </p:grpSpPr>
      <p:sp>
        <p:nvSpPr>
          <p:cNvPr id="46" name="Text Placeholder 45">
            <a:extLst>
              <a:ext uri="{FF2B5EF4-FFF2-40B4-BE49-F238E27FC236}">
                <a16:creationId xmlns:a16="http://schemas.microsoft.com/office/drawing/2014/main" id="{D3665FD6-BACE-32FD-1985-F6C199AEF01E}"/>
              </a:ext>
            </a:extLst>
          </p:cNvPr>
          <p:cNvSpPr>
            <a:spLocks noGrp="1" noChangeAspect="1"/>
          </p:cNvSpPr>
          <p:nvPr>
            <p:ph type="body" sz="quarter" idx="31" hasCustomPrompt="1"/>
          </p:nvPr>
        </p:nvSpPr>
        <p:spPr>
          <a:xfrm>
            <a:off x="2509713" y="2363651"/>
            <a:ext cx="2970676" cy="295486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1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1" name="Text Placeholder 40">
            <a:extLst>
              <a:ext uri="{FF2B5EF4-FFF2-40B4-BE49-F238E27FC236}">
                <a16:creationId xmlns:a16="http://schemas.microsoft.com/office/drawing/2014/main" id="{37321166-4293-9D31-DD32-29A5ED88B67E}"/>
              </a:ext>
            </a:extLst>
          </p:cNvPr>
          <p:cNvSpPr>
            <a:spLocks noGrp="1" noChangeAspect="1"/>
          </p:cNvSpPr>
          <p:nvPr>
            <p:ph type="body" sz="quarter" idx="26" hasCustomPrompt="1"/>
          </p:nvPr>
        </p:nvSpPr>
        <p:spPr>
          <a:xfrm>
            <a:off x="3085978" y="2931581"/>
            <a:ext cx="1817772" cy="1808094"/>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2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7" name="Text Placeholder 46">
            <a:extLst>
              <a:ext uri="{FF2B5EF4-FFF2-40B4-BE49-F238E27FC236}">
                <a16:creationId xmlns:a16="http://schemas.microsoft.com/office/drawing/2014/main" id="{68723B0A-9975-5339-3B84-560F7B55D390}"/>
              </a:ext>
            </a:extLst>
          </p:cNvPr>
          <p:cNvSpPr>
            <a:spLocks noGrp="1" noChangeAspect="1"/>
          </p:cNvSpPr>
          <p:nvPr>
            <p:ph type="body" sz="quarter" idx="32" hasCustomPrompt="1"/>
          </p:nvPr>
        </p:nvSpPr>
        <p:spPr>
          <a:xfrm>
            <a:off x="1358434" y="3024123"/>
            <a:ext cx="1642662" cy="1633916"/>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1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2" name="Text Placeholder 41">
            <a:extLst>
              <a:ext uri="{FF2B5EF4-FFF2-40B4-BE49-F238E27FC236}">
                <a16:creationId xmlns:a16="http://schemas.microsoft.com/office/drawing/2014/main" id="{7EDE8D49-0E92-6A83-D02E-C421C24FA223}"/>
              </a:ext>
            </a:extLst>
          </p:cNvPr>
          <p:cNvSpPr>
            <a:spLocks noGrp="1" noChangeAspect="1"/>
          </p:cNvSpPr>
          <p:nvPr>
            <p:ph type="body" sz="quarter" idx="27" hasCustomPrompt="1"/>
          </p:nvPr>
        </p:nvSpPr>
        <p:spPr>
          <a:xfrm>
            <a:off x="1602989" y="3262109"/>
            <a:ext cx="1153178" cy="1147038"/>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2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8" name="Text Placeholder 47">
            <a:extLst>
              <a:ext uri="{FF2B5EF4-FFF2-40B4-BE49-F238E27FC236}">
                <a16:creationId xmlns:a16="http://schemas.microsoft.com/office/drawing/2014/main" id="{31F50F8F-F6B9-8047-4DA1-32293DDA7059}"/>
              </a:ext>
            </a:extLst>
          </p:cNvPr>
          <p:cNvSpPr>
            <a:spLocks noGrp="1" noChangeAspect="1"/>
          </p:cNvSpPr>
          <p:nvPr>
            <p:ph type="body" sz="quarter" idx="33" hasCustomPrompt="1"/>
          </p:nvPr>
        </p:nvSpPr>
        <p:spPr>
          <a:xfrm>
            <a:off x="4731926" y="2746008"/>
            <a:ext cx="2201868" cy="2190146"/>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1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9" name="Text Placeholder 48">
            <a:extLst>
              <a:ext uri="{FF2B5EF4-FFF2-40B4-BE49-F238E27FC236}">
                <a16:creationId xmlns:a16="http://schemas.microsoft.com/office/drawing/2014/main" id="{4BBB9436-81BE-D5A7-4B9A-04B52FBF5A87}"/>
              </a:ext>
            </a:extLst>
          </p:cNvPr>
          <p:cNvSpPr>
            <a:spLocks noGrp="1" noChangeAspect="1"/>
          </p:cNvSpPr>
          <p:nvPr>
            <p:ph type="body" sz="quarter" idx="34" hasCustomPrompt="1"/>
          </p:nvPr>
        </p:nvSpPr>
        <p:spPr>
          <a:xfrm>
            <a:off x="6164679" y="2361031"/>
            <a:ext cx="2975944" cy="296010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1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50" name="Text Placeholder 49">
            <a:extLst>
              <a:ext uri="{FF2B5EF4-FFF2-40B4-BE49-F238E27FC236}">
                <a16:creationId xmlns:a16="http://schemas.microsoft.com/office/drawing/2014/main" id="{60080E5F-9E34-420D-4BE6-97A0EA9BDC4B}"/>
              </a:ext>
            </a:extLst>
          </p:cNvPr>
          <p:cNvSpPr>
            <a:spLocks noGrp="1" noChangeAspect="1"/>
          </p:cNvSpPr>
          <p:nvPr>
            <p:ph type="body" sz="quarter" idx="35" hasCustomPrompt="1"/>
          </p:nvPr>
        </p:nvSpPr>
        <p:spPr>
          <a:xfrm>
            <a:off x="8651951" y="3011517"/>
            <a:ext cx="1668008" cy="1659128"/>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1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3" name="Text Placeholder 42">
            <a:extLst>
              <a:ext uri="{FF2B5EF4-FFF2-40B4-BE49-F238E27FC236}">
                <a16:creationId xmlns:a16="http://schemas.microsoft.com/office/drawing/2014/main" id="{0B3083CD-CF93-20DC-D51A-79F1F2B14BCE}"/>
              </a:ext>
            </a:extLst>
          </p:cNvPr>
          <p:cNvSpPr>
            <a:spLocks noGrp="1" noChangeAspect="1"/>
          </p:cNvSpPr>
          <p:nvPr>
            <p:ph type="body" sz="quarter" idx="28" hasCustomPrompt="1"/>
          </p:nvPr>
        </p:nvSpPr>
        <p:spPr>
          <a:xfrm>
            <a:off x="5240915" y="3247021"/>
            <a:ext cx="1183516" cy="1177214"/>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2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4" name="Text Placeholder 43">
            <a:extLst>
              <a:ext uri="{FF2B5EF4-FFF2-40B4-BE49-F238E27FC236}">
                <a16:creationId xmlns:a16="http://schemas.microsoft.com/office/drawing/2014/main" id="{3F5155A5-4281-D69C-35E7-E742E8F798BC}"/>
              </a:ext>
            </a:extLst>
          </p:cNvPr>
          <p:cNvSpPr>
            <a:spLocks noGrp="1" noChangeAspect="1"/>
          </p:cNvSpPr>
          <p:nvPr>
            <p:ph type="body" sz="quarter" idx="29" hasCustomPrompt="1"/>
          </p:nvPr>
        </p:nvSpPr>
        <p:spPr>
          <a:xfrm>
            <a:off x="6885474" y="3072722"/>
            <a:ext cx="1533980" cy="1525812"/>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2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45" name="Text Placeholder 44">
            <a:extLst>
              <a:ext uri="{FF2B5EF4-FFF2-40B4-BE49-F238E27FC236}">
                <a16:creationId xmlns:a16="http://schemas.microsoft.com/office/drawing/2014/main" id="{671438C4-3385-48AF-47C3-70160DB5D0E9}"/>
              </a:ext>
            </a:extLst>
          </p:cNvPr>
          <p:cNvSpPr>
            <a:spLocks noGrp="1" noChangeAspect="1"/>
          </p:cNvSpPr>
          <p:nvPr>
            <p:ph type="body" sz="quarter" idx="30" hasCustomPrompt="1"/>
          </p:nvPr>
        </p:nvSpPr>
        <p:spPr>
          <a:xfrm>
            <a:off x="8901528" y="3254499"/>
            <a:ext cx="1168480" cy="1162258"/>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rgbClr val="A9A9A9">
              <a:alpha val="20000"/>
            </a:srgbClr>
          </a:solidFill>
        </p:spPr>
        <p:txBody>
          <a:bodyPr wrap="square" anchor="ctr">
            <a:noAutofit/>
          </a:bodyPr>
          <a:lstStyle>
            <a:lvl1pPr algn="ctr">
              <a:defRPr sz="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t>
            </a:r>
          </a:p>
        </p:txBody>
      </p:sp>
      <p:sp>
        <p:nvSpPr>
          <p:cNvPr id="66" name="Text Placeholder 65">
            <a:extLst>
              <a:ext uri="{FF2B5EF4-FFF2-40B4-BE49-F238E27FC236}">
                <a16:creationId xmlns:a16="http://schemas.microsoft.com/office/drawing/2014/main" id="{F92D8131-D9A2-E3B8-776F-3A03B2FAB814}"/>
              </a:ext>
            </a:extLst>
          </p:cNvPr>
          <p:cNvSpPr>
            <a:spLocks noGrp="1"/>
          </p:cNvSpPr>
          <p:nvPr>
            <p:ph type="body" sz="quarter" idx="40"/>
          </p:nvPr>
        </p:nvSpPr>
        <p:spPr>
          <a:xfrm>
            <a:off x="8324631" y="3610978"/>
            <a:ext cx="2079171" cy="457200"/>
          </a:xfrm>
          <a:custGeom>
            <a:avLst/>
            <a:gdLst>
              <a:gd name="connsiteX0" fmla="*/ 228600 w 2079171"/>
              <a:gd name="connsiteY0" fmla="*/ 0 h 457200"/>
              <a:gd name="connsiteX1" fmla="*/ 1850571 w 2079171"/>
              <a:gd name="connsiteY1" fmla="*/ 0 h 457200"/>
              <a:gd name="connsiteX2" fmla="*/ 2079171 w 2079171"/>
              <a:gd name="connsiteY2" fmla="*/ 228600 h 457200"/>
              <a:gd name="connsiteX3" fmla="*/ 1850571 w 2079171"/>
              <a:gd name="connsiteY3" fmla="*/ 457200 h 457200"/>
              <a:gd name="connsiteX4" fmla="*/ 228600 w 2079171"/>
              <a:gd name="connsiteY4" fmla="*/ 457200 h 457200"/>
              <a:gd name="connsiteX5" fmla="*/ 0 w 2079171"/>
              <a:gd name="connsiteY5" fmla="*/ 228600 h 457200"/>
              <a:gd name="connsiteX6" fmla="*/ 228600 w 2079171"/>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171" h="457200">
                <a:moveTo>
                  <a:pt x="228600" y="0"/>
                </a:moveTo>
                <a:lnTo>
                  <a:pt x="1850571" y="0"/>
                </a:lnTo>
                <a:cubicBezTo>
                  <a:pt x="1976823" y="0"/>
                  <a:pt x="2079171" y="102348"/>
                  <a:pt x="2079171" y="228600"/>
                </a:cubicBezTo>
                <a:cubicBezTo>
                  <a:pt x="2079171" y="354852"/>
                  <a:pt x="1976823" y="457200"/>
                  <a:pt x="1850571" y="457200"/>
                </a:cubicBezTo>
                <a:lnTo>
                  <a:pt x="228600" y="457200"/>
                </a:lnTo>
                <a:cubicBezTo>
                  <a:pt x="102348" y="457200"/>
                  <a:pt x="0" y="354852"/>
                  <a:pt x="0" y="228600"/>
                </a:cubicBezTo>
                <a:cubicBezTo>
                  <a:pt x="0" y="102348"/>
                  <a:pt x="102348" y="0"/>
                  <a:pt x="228600" y="0"/>
                </a:cubicBezTo>
                <a:close/>
              </a:path>
            </a:pathLst>
          </a:custGeom>
          <a:solidFill>
            <a:schemeClr val="accent4"/>
          </a:solidFill>
        </p:spPr>
        <p:txBody>
          <a:bodyPr wrap="square" anchor="ctr">
            <a:noAutofit/>
          </a:bodyPr>
          <a:lstStyle>
            <a:lvl1pPr algn="ctr">
              <a:defRPr sz="1000">
                <a:solidFill>
                  <a:schemeClr val="accent4"/>
                </a:solidFill>
              </a:defRPr>
            </a:lvl1pPr>
          </a:lstStyle>
          <a:p>
            <a:pPr lvl="0"/>
            <a:r>
              <a:rPr lang="en-US" noProof="0"/>
              <a:t>Click to edit Master</a:t>
            </a:r>
          </a:p>
        </p:txBody>
      </p:sp>
      <p:sp>
        <p:nvSpPr>
          <p:cNvPr id="56" name="Text Placeholder 55">
            <a:extLst>
              <a:ext uri="{FF2B5EF4-FFF2-40B4-BE49-F238E27FC236}">
                <a16:creationId xmlns:a16="http://schemas.microsoft.com/office/drawing/2014/main" id="{A1D11695-3989-1339-CDBC-96C11BE0EA8F}"/>
              </a:ext>
            </a:extLst>
          </p:cNvPr>
          <p:cNvSpPr>
            <a:spLocks noGrp="1"/>
          </p:cNvSpPr>
          <p:nvPr>
            <p:ph type="body" sz="quarter" idx="36"/>
          </p:nvPr>
        </p:nvSpPr>
        <p:spPr>
          <a:xfrm>
            <a:off x="1259801" y="3610979"/>
            <a:ext cx="2079171" cy="457200"/>
          </a:xfrm>
          <a:custGeom>
            <a:avLst/>
            <a:gdLst>
              <a:gd name="connsiteX0" fmla="*/ 228600 w 2079171"/>
              <a:gd name="connsiteY0" fmla="*/ 0 h 457200"/>
              <a:gd name="connsiteX1" fmla="*/ 1850571 w 2079171"/>
              <a:gd name="connsiteY1" fmla="*/ 0 h 457200"/>
              <a:gd name="connsiteX2" fmla="*/ 2079171 w 2079171"/>
              <a:gd name="connsiteY2" fmla="*/ 228600 h 457200"/>
              <a:gd name="connsiteX3" fmla="*/ 1850571 w 2079171"/>
              <a:gd name="connsiteY3" fmla="*/ 457200 h 457200"/>
              <a:gd name="connsiteX4" fmla="*/ 228600 w 2079171"/>
              <a:gd name="connsiteY4" fmla="*/ 457200 h 457200"/>
              <a:gd name="connsiteX5" fmla="*/ 0 w 2079171"/>
              <a:gd name="connsiteY5" fmla="*/ 228600 h 457200"/>
              <a:gd name="connsiteX6" fmla="*/ 228600 w 2079171"/>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171" h="457200">
                <a:moveTo>
                  <a:pt x="228600" y="0"/>
                </a:moveTo>
                <a:lnTo>
                  <a:pt x="1850571" y="0"/>
                </a:lnTo>
                <a:cubicBezTo>
                  <a:pt x="1976823" y="0"/>
                  <a:pt x="2079171" y="102348"/>
                  <a:pt x="2079171" y="228600"/>
                </a:cubicBezTo>
                <a:cubicBezTo>
                  <a:pt x="2079171" y="354852"/>
                  <a:pt x="1976823" y="457200"/>
                  <a:pt x="1850571" y="457200"/>
                </a:cubicBezTo>
                <a:lnTo>
                  <a:pt x="228600" y="457200"/>
                </a:lnTo>
                <a:cubicBezTo>
                  <a:pt x="102348" y="457200"/>
                  <a:pt x="0" y="354852"/>
                  <a:pt x="0" y="228600"/>
                </a:cubicBezTo>
                <a:cubicBezTo>
                  <a:pt x="0" y="102348"/>
                  <a:pt x="102348" y="0"/>
                  <a:pt x="228600" y="0"/>
                </a:cubicBezTo>
                <a:close/>
              </a:path>
            </a:pathLst>
          </a:custGeom>
          <a:solidFill>
            <a:schemeClr val="accent1"/>
          </a:solidFill>
        </p:spPr>
        <p:txBody>
          <a:bodyPr wrap="square" anchor="ctr">
            <a:noAutofit/>
          </a:bodyPr>
          <a:lstStyle>
            <a:lvl1pPr algn="ctr">
              <a:defRPr sz="1000"/>
            </a:lvl1pPr>
          </a:lstStyle>
          <a:p>
            <a:pPr lvl="0"/>
            <a:r>
              <a:rPr lang="en-US" noProof="0"/>
              <a:t>Click to edit Master</a:t>
            </a:r>
          </a:p>
        </p:txBody>
      </p:sp>
      <p:sp>
        <p:nvSpPr>
          <p:cNvPr id="63" name="Text Placeholder 62">
            <a:extLst>
              <a:ext uri="{FF2B5EF4-FFF2-40B4-BE49-F238E27FC236}">
                <a16:creationId xmlns:a16="http://schemas.microsoft.com/office/drawing/2014/main" id="{0AD62A8F-BC66-EBFE-1F3F-BDE7B7E490B3}"/>
              </a:ext>
            </a:extLst>
          </p:cNvPr>
          <p:cNvSpPr>
            <a:spLocks noGrp="1"/>
          </p:cNvSpPr>
          <p:nvPr>
            <p:ph type="body" sz="quarter" idx="37"/>
          </p:nvPr>
        </p:nvSpPr>
        <p:spPr>
          <a:xfrm>
            <a:off x="3088601" y="3610978"/>
            <a:ext cx="1828800" cy="457200"/>
          </a:xfrm>
          <a:custGeom>
            <a:avLst/>
            <a:gdLst>
              <a:gd name="connsiteX0" fmla="*/ 0 w 1828800"/>
              <a:gd name="connsiteY0" fmla="*/ 0 h 457200"/>
              <a:gd name="connsiteX1" fmla="*/ 1828800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828800" y="0"/>
                </a:lnTo>
                <a:lnTo>
                  <a:pt x="1828800" y="457200"/>
                </a:lnTo>
                <a:lnTo>
                  <a:pt x="0" y="457200"/>
                </a:lnTo>
                <a:close/>
              </a:path>
            </a:pathLst>
          </a:custGeom>
          <a:solidFill>
            <a:schemeClr val="accent2"/>
          </a:solidFill>
        </p:spPr>
        <p:txBody>
          <a:bodyPr wrap="square" anchor="ctr">
            <a:noAutofit/>
          </a:bodyPr>
          <a:lstStyle>
            <a:lvl1pPr algn="ctr">
              <a:defRPr sz="1000">
                <a:solidFill>
                  <a:schemeClr val="accent2"/>
                </a:solidFill>
              </a:defRPr>
            </a:lvl1pPr>
          </a:lstStyle>
          <a:p>
            <a:pPr lvl="0"/>
            <a:r>
              <a:rPr lang="en-US" noProof="0"/>
              <a:t>Click to edit Master</a:t>
            </a:r>
          </a:p>
        </p:txBody>
      </p:sp>
      <p:sp>
        <p:nvSpPr>
          <p:cNvPr id="64" name="Text Placeholder 63">
            <a:extLst>
              <a:ext uri="{FF2B5EF4-FFF2-40B4-BE49-F238E27FC236}">
                <a16:creationId xmlns:a16="http://schemas.microsoft.com/office/drawing/2014/main" id="{1A97406A-C8CE-BB08-D7F4-0A5B37404F0E}"/>
              </a:ext>
            </a:extLst>
          </p:cNvPr>
          <p:cNvSpPr>
            <a:spLocks noGrp="1"/>
          </p:cNvSpPr>
          <p:nvPr>
            <p:ph type="body" sz="quarter" idx="38"/>
          </p:nvPr>
        </p:nvSpPr>
        <p:spPr>
          <a:xfrm>
            <a:off x="4917401" y="3610978"/>
            <a:ext cx="1828800" cy="457200"/>
          </a:xfrm>
          <a:custGeom>
            <a:avLst/>
            <a:gdLst>
              <a:gd name="connsiteX0" fmla="*/ 0 w 1828800"/>
              <a:gd name="connsiteY0" fmla="*/ 0 h 457200"/>
              <a:gd name="connsiteX1" fmla="*/ 1828800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828800" y="0"/>
                </a:lnTo>
                <a:lnTo>
                  <a:pt x="1828800" y="457200"/>
                </a:lnTo>
                <a:lnTo>
                  <a:pt x="0" y="457200"/>
                </a:lnTo>
                <a:close/>
              </a:path>
            </a:pathLst>
          </a:custGeom>
          <a:solidFill>
            <a:srgbClr val="A9A9A9"/>
          </a:solidFill>
        </p:spPr>
        <p:txBody>
          <a:bodyPr wrap="square" anchor="ctr">
            <a:noAutofit/>
          </a:bodyPr>
          <a:lstStyle>
            <a:lvl1pPr algn="ctr">
              <a:defRPr sz="1000">
                <a:solidFill>
                  <a:srgbClr val="A9A9A9"/>
                </a:solidFill>
              </a:defRPr>
            </a:lvl1pPr>
          </a:lstStyle>
          <a:p>
            <a:pPr lvl="0"/>
            <a:r>
              <a:rPr lang="en-US" noProof="0"/>
              <a:t>Click to edit Master</a:t>
            </a:r>
          </a:p>
        </p:txBody>
      </p:sp>
      <p:sp>
        <p:nvSpPr>
          <p:cNvPr id="65" name="Text Placeholder 64">
            <a:extLst>
              <a:ext uri="{FF2B5EF4-FFF2-40B4-BE49-F238E27FC236}">
                <a16:creationId xmlns:a16="http://schemas.microsoft.com/office/drawing/2014/main" id="{FA235E66-7B44-D156-8550-83D2B5602CCE}"/>
              </a:ext>
            </a:extLst>
          </p:cNvPr>
          <p:cNvSpPr>
            <a:spLocks noGrp="1"/>
          </p:cNvSpPr>
          <p:nvPr>
            <p:ph type="body" sz="quarter" idx="39"/>
          </p:nvPr>
        </p:nvSpPr>
        <p:spPr>
          <a:xfrm>
            <a:off x="6746201" y="3610978"/>
            <a:ext cx="1828800" cy="457200"/>
          </a:xfrm>
          <a:custGeom>
            <a:avLst/>
            <a:gdLst>
              <a:gd name="connsiteX0" fmla="*/ 0 w 1828800"/>
              <a:gd name="connsiteY0" fmla="*/ 0 h 457200"/>
              <a:gd name="connsiteX1" fmla="*/ 1828800 w 1828800"/>
              <a:gd name="connsiteY1" fmla="*/ 0 h 457200"/>
              <a:gd name="connsiteX2" fmla="*/ 1828800 w 1828800"/>
              <a:gd name="connsiteY2" fmla="*/ 457200 h 457200"/>
              <a:gd name="connsiteX3" fmla="*/ 0 w 18288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828800" h="457200">
                <a:moveTo>
                  <a:pt x="0" y="0"/>
                </a:moveTo>
                <a:lnTo>
                  <a:pt x="1828800" y="0"/>
                </a:lnTo>
                <a:lnTo>
                  <a:pt x="1828800" y="457200"/>
                </a:lnTo>
                <a:lnTo>
                  <a:pt x="0" y="457200"/>
                </a:lnTo>
                <a:close/>
              </a:path>
            </a:pathLst>
          </a:custGeom>
          <a:solidFill>
            <a:schemeClr val="accent3"/>
          </a:solidFill>
        </p:spPr>
        <p:txBody>
          <a:bodyPr wrap="square" anchor="ctr">
            <a:noAutofit/>
          </a:bodyPr>
          <a:lstStyle>
            <a:lvl1pPr algn="ctr">
              <a:defRPr sz="1000">
                <a:solidFill>
                  <a:schemeClr val="accent3"/>
                </a:solidFill>
              </a:defRPr>
            </a:lvl1pPr>
          </a:lstStyle>
          <a:p>
            <a:pPr lvl="0"/>
            <a:r>
              <a:rPr lang="en-US" noProof="0"/>
              <a:t>Click to edit Master</a:t>
            </a:r>
          </a:p>
        </p:txBody>
      </p:sp>
      <p:sp>
        <p:nvSpPr>
          <p:cNvPr id="35" name="Text Placeholder 34">
            <a:extLst>
              <a:ext uri="{FF2B5EF4-FFF2-40B4-BE49-F238E27FC236}">
                <a16:creationId xmlns:a16="http://schemas.microsoft.com/office/drawing/2014/main" id="{54A22AC9-0776-311A-8913-E0A87B797043}"/>
              </a:ext>
            </a:extLst>
          </p:cNvPr>
          <p:cNvSpPr>
            <a:spLocks noGrp="1" noChangeAspect="1"/>
          </p:cNvSpPr>
          <p:nvPr>
            <p:ph type="body" sz="quarter" idx="21" hasCustomPrompt="1"/>
          </p:nvPr>
        </p:nvSpPr>
        <p:spPr>
          <a:xfrm>
            <a:off x="3900950" y="3742028"/>
            <a:ext cx="188202" cy="18720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chemeClr val="bg1"/>
          </a:solidFill>
        </p:spPr>
        <p:txBody>
          <a:bodyPr wrap="square" anchor="t">
            <a:noAutofit/>
          </a:bodyPr>
          <a:lstStyle>
            <a:lvl1pPr algn="ct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vl6pPr>
              <a:defRPr sz="100">
                <a:solidFill>
                  <a:schemeClr val="bg1"/>
                </a:solidFill>
              </a:defRPr>
            </a:lvl6pPr>
            <a:lvl7pPr>
              <a:defRPr sz="100">
                <a:solidFill>
                  <a:schemeClr val="bg1"/>
                </a:solidFill>
              </a:defRPr>
            </a:lvl7pPr>
            <a:lvl8pPr>
              <a:defRPr sz="100">
                <a:solidFill>
                  <a:schemeClr val="bg1"/>
                </a:solidFill>
              </a:defRPr>
            </a:lvl8pPr>
            <a:lvl9pPr>
              <a:defRPr sz="100">
                <a:solidFill>
                  <a:schemeClr val="bg1"/>
                </a:solidFill>
              </a:defRPr>
            </a:lvl9pPr>
          </a:lstStyle>
          <a:p>
            <a:pPr lvl="0"/>
            <a:r>
              <a:rPr lang="en-US" noProof="0"/>
              <a:t>Click to 16,54 .</a:t>
            </a:r>
          </a:p>
        </p:txBody>
      </p:sp>
      <p:sp>
        <p:nvSpPr>
          <p:cNvPr id="37" name="Text Placeholder 36">
            <a:extLst>
              <a:ext uri="{FF2B5EF4-FFF2-40B4-BE49-F238E27FC236}">
                <a16:creationId xmlns:a16="http://schemas.microsoft.com/office/drawing/2014/main" id="{DB8556E3-B7F4-9DF5-214A-C5809E56DEA2}"/>
              </a:ext>
            </a:extLst>
          </p:cNvPr>
          <p:cNvSpPr>
            <a:spLocks noGrp="1" noChangeAspect="1"/>
          </p:cNvSpPr>
          <p:nvPr>
            <p:ph type="body" sz="quarter" idx="22" hasCustomPrompt="1"/>
          </p:nvPr>
        </p:nvSpPr>
        <p:spPr>
          <a:xfrm>
            <a:off x="2085664" y="3742028"/>
            <a:ext cx="188202" cy="18720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chemeClr val="bg1"/>
          </a:solidFill>
        </p:spPr>
        <p:txBody>
          <a:bodyPr wrap="square" anchor="ctr">
            <a:noAutofit/>
          </a:bodyPr>
          <a:lstStyle>
            <a:lvl1pPr marL="0" indent="0" algn="ctr">
              <a:lnSpc>
                <a:spcPct val="100000"/>
              </a:lnSpc>
              <a:spcAft>
                <a:spcPts val="0"/>
              </a:spcAft>
              <a:buNone/>
              <a:defRPr sz="100">
                <a:solidFill>
                  <a:schemeClr val="bg1"/>
                </a:solidFill>
              </a:defRPr>
            </a:lvl1pPr>
            <a:lvl2pPr marL="233600" indent="0" algn="ctr">
              <a:lnSpc>
                <a:spcPct val="100000"/>
              </a:lnSpc>
              <a:spcAft>
                <a:spcPts val="0"/>
              </a:spcAft>
              <a:buNone/>
              <a:defRPr sz="1200">
                <a:solidFill>
                  <a:schemeClr val="bg1"/>
                </a:solidFill>
              </a:defRPr>
            </a:lvl2pPr>
            <a:lvl3pPr marL="451088" indent="0">
              <a:lnSpc>
                <a:spcPct val="100000"/>
              </a:lnSpc>
              <a:spcAft>
                <a:spcPts val="0"/>
              </a:spcAft>
              <a:buNone/>
              <a:defRPr sz="1200">
                <a:solidFill>
                  <a:schemeClr val="bg1"/>
                </a:solidFill>
              </a:defRPr>
            </a:lvl3pPr>
            <a:lvl4pPr>
              <a:defRPr sz="100">
                <a:solidFill>
                  <a:schemeClr val="bg1"/>
                </a:solidFill>
              </a:defRPr>
            </a:lvl4pPr>
            <a:lvl5pPr>
              <a:defRPr sz="100">
                <a:solidFill>
                  <a:schemeClr val="bg1"/>
                </a:solidFill>
              </a:defRPr>
            </a:lvl5pPr>
            <a:lvl6pPr>
              <a:defRPr sz="100">
                <a:solidFill>
                  <a:schemeClr val="bg1"/>
                </a:solidFill>
              </a:defRPr>
            </a:lvl6pPr>
            <a:lvl7pPr>
              <a:defRPr sz="100">
                <a:solidFill>
                  <a:schemeClr val="bg1"/>
                </a:solidFill>
              </a:defRPr>
            </a:lvl7pPr>
            <a:lvl8pPr>
              <a:defRPr sz="100">
                <a:solidFill>
                  <a:schemeClr val="bg1"/>
                </a:solidFill>
              </a:defRPr>
            </a:lvl8pPr>
            <a:lvl9pPr>
              <a:defRPr sz="100">
                <a:solidFill>
                  <a:schemeClr val="bg1"/>
                </a:solidFill>
              </a:defRPr>
            </a:lvl9pPr>
          </a:lstStyle>
          <a:p>
            <a:pPr lvl="0"/>
            <a:r>
              <a:rPr lang="en-US" noProof="0"/>
              <a:t>.</a:t>
            </a:r>
          </a:p>
        </p:txBody>
      </p:sp>
      <p:sp>
        <p:nvSpPr>
          <p:cNvPr id="38" name="Text Placeholder 37">
            <a:extLst>
              <a:ext uri="{FF2B5EF4-FFF2-40B4-BE49-F238E27FC236}">
                <a16:creationId xmlns:a16="http://schemas.microsoft.com/office/drawing/2014/main" id="{A530D5E5-0347-3276-F0DD-4C15852A8D5B}"/>
              </a:ext>
            </a:extLst>
          </p:cNvPr>
          <p:cNvSpPr>
            <a:spLocks noGrp="1" noChangeAspect="1"/>
          </p:cNvSpPr>
          <p:nvPr>
            <p:ph type="body" sz="quarter" idx="23" hasCustomPrompt="1"/>
          </p:nvPr>
        </p:nvSpPr>
        <p:spPr>
          <a:xfrm>
            <a:off x="5738759" y="3742028"/>
            <a:ext cx="188202" cy="18720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chemeClr val="bg1"/>
          </a:solidFill>
        </p:spPr>
        <p:txBody>
          <a:bodyPr wrap="square" anchor="t">
            <a:noAutofit/>
          </a:bodyPr>
          <a:lstStyle>
            <a:lvl1pPr algn="ct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vl6pPr>
              <a:defRPr sz="100">
                <a:solidFill>
                  <a:schemeClr val="bg1"/>
                </a:solidFill>
              </a:defRPr>
            </a:lvl6pPr>
            <a:lvl7pPr>
              <a:defRPr sz="100">
                <a:solidFill>
                  <a:schemeClr val="bg1"/>
                </a:solidFill>
              </a:defRPr>
            </a:lvl7pPr>
            <a:lvl8pPr>
              <a:defRPr sz="100">
                <a:solidFill>
                  <a:schemeClr val="bg1"/>
                </a:solidFill>
              </a:defRPr>
            </a:lvl8pPr>
            <a:lvl9pPr>
              <a:defRPr sz="100">
                <a:solidFill>
                  <a:schemeClr val="bg1"/>
                </a:solidFill>
              </a:defRPr>
            </a:lvl9pPr>
          </a:lstStyle>
          <a:p>
            <a:pPr lvl="0"/>
            <a:r>
              <a:rPr lang="en-US" noProof="0"/>
              <a:t>Click to edit.</a:t>
            </a:r>
          </a:p>
        </p:txBody>
      </p:sp>
      <p:sp>
        <p:nvSpPr>
          <p:cNvPr id="39" name="Text Placeholder 38">
            <a:extLst>
              <a:ext uri="{FF2B5EF4-FFF2-40B4-BE49-F238E27FC236}">
                <a16:creationId xmlns:a16="http://schemas.microsoft.com/office/drawing/2014/main" id="{8332DFE7-877F-FEBD-B048-865B82FB6E48}"/>
              </a:ext>
            </a:extLst>
          </p:cNvPr>
          <p:cNvSpPr>
            <a:spLocks noGrp="1" noChangeAspect="1"/>
          </p:cNvSpPr>
          <p:nvPr>
            <p:ph type="body" sz="quarter" idx="24"/>
          </p:nvPr>
        </p:nvSpPr>
        <p:spPr>
          <a:xfrm>
            <a:off x="7558550" y="3742028"/>
            <a:ext cx="188202" cy="18720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chemeClr val="bg1"/>
          </a:solidFill>
        </p:spPr>
        <p:txBody>
          <a:bodyPr wrap="square" anchor="t">
            <a:noAutofit/>
          </a:bodyPr>
          <a:lstStyle>
            <a:lvl1pPr algn="ct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vl6pPr>
              <a:defRPr sz="100">
                <a:solidFill>
                  <a:schemeClr val="bg1"/>
                </a:solidFill>
              </a:defRPr>
            </a:lvl6pPr>
            <a:lvl7pPr>
              <a:defRPr sz="100">
                <a:solidFill>
                  <a:schemeClr val="bg1"/>
                </a:solidFill>
              </a:defRPr>
            </a:lvl7pPr>
            <a:lvl8pPr>
              <a:defRPr sz="100">
                <a:solidFill>
                  <a:schemeClr val="bg1"/>
                </a:solidFill>
              </a:defRPr>
            </a:lvl8pPr>
            <a:lvl9pPr>
              <a:defRPr sz="100">
                <a:solidFill>
                  <a:schemeClr val="bg1"/>
                </a:solidFill>
              </a:defRPr>
            </a:lvl9pPr>
          </a:lstStyle>
          <a:p>
            <a:pPr lvl="0"/>
            <a:r>
              <a:rPr lang="en-US" noProof="0"/>
              <a:t>Click to edit Master text styles</a:t>
            </a:r>
          </a:p>
          <a:p>
            <a:pPr lvl="1"/>
            <a:endParaRPr lang="en-US" noProof="0"/>
          </a:p>
        </p:txBody>
      </p:sp>
      <p:sp>
        <p:nvSpPr>
          <p:cNvPr id="40" name="Text Placeholder 39">
            <a:extLst>
              <a:ext uri="{FF2B5EF4-FFF2-40B4-BE49-F238E27FC236}">
                <a16:creationId xmlns:a16="http://schemas.microsoft.com/office/drawing/2014/main" id="{7884B8EC-C61C-73BC-CFD0-374FAE29D9C9}"/>
              </a:ext>
            </a:extLst>
          </p:cNvPr>
          <p:cNvSpPr>
            <a:spLocks noGrp="1" noChangeAspect="1"/>
          </p:cNvSpPr>
          <p:nvPr>
            <p:ph type="body" sz="quarter" idx="25" hasCustomPrompt="1"/>
          </p:nvPr>
        </p:nvSpPr>
        <p:spPr>
          <a:xfrm>
            <a:off x="9391854" y="3742028"/>
            <a:ext cx="188202" cy="187200"/>
          </a:xfrm>
          <a:custGeom>
            <a:avLst/>
            <a:gdLst>
              <a:gd name="connsiteX0" fmla="*/ 102054 w 207169"/>
              <a:gd name="connsiteY0" fmla="*/ 0 h 204108"/>
              <a:gd name="connsiteX1" fmla="*/ 103585 w 207169"/>
              <a:gd name="connsiteY1" fmla="*/ 309 h 204108"/>
              <a:gd name="connsiteX2" fmla="*/ 105115 w 207169"/>
              <a:gd name="connsiteY2" fmla="*/ 0 h 204108"/>
              <a:gd name="connsiteX3" fmla="*/ 207169 w 207169"/>
              <a:gd name="connsiteY3" fmla="*/ 102054 h 204108"/>
              <a:gd name="connsiteX4" fmla="*/ 105115 w 207169"/>
              <a:gd name="connsiteY4" fmla="*/ 204108 h 204108"/>
              <a:gd name="connsiteX5" fmla="*/ 103585 w 207169"/>
              <a:gd name="connsiteY5" fmla="*/ 203799 h 204108"/>
              <a:gd name="connsiteX6" fmla="*/ 102054 w 207169"/>
              <a:gd name="connsiteY6" fmla="*/ 204108 h 204108"/>
              <a:gd name="connsiteX7" fmla="*/ 0 w 207169"/>
              <a:gd name="connsiteY7" fmla="*/ 102054 h 204108"/>
              <a:gd name="connsiteX8" fmla="*/ 102054 w 207169"/>
              <a:gd name="connsiteY8" fmla="*/ 0 h 2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9" h="204108">
                <a:moveTo>
                  <a:pt x="102054" y="0"/>
                </a:moveTo>
                <a:lnTo>
                  <a:pt x="103585" y="309"/>
                </a:lnTo>
                <a:lnTo>
                  <a:pt x="105115" y="0"/>
                </a:lnTo>
                <a:cubicBezTo>
                  <a:pt x="161478" y="0"/>
                  <a:pt x="207169" y="45691"/>
                  <a:pt x="207169" y="102054"/>
                </a:cubicBezTo>
                <a:cubicBezTo>
                  <a:pt x="207169" y="158417"/>
                  <a:pt x="161478" y="204108"/>
                  <a:pt x="105115" y="204108"/>
                </a:cubicBezTo>
                <a:lnTo>
                  <a:pt x="103585" y="203799"/>
                </a:lnTo>
                <a:lnTo>
                  <a:pt x="102054" y="204108"/>
                </a:lnTo>
                <a:cubicBezTo>
                  <a:pt x="45691" y="204108"/>
                  <a:pt x="0" y="158417"/>
                  <a:pt x="0" y="102054"/>
                </a:cubicBezTo>
                <a:cubicBezTo>
                  <a:pt x="0" y="45691"/>
                  <a:pt x="45691" y="0"/>
                  <a:pt x="102054" y="0"/>
                </a:cubicBezTo>
                <a:close/>
              </a:path>
            </a:pathLst>
          </a:custGeom>
          <a:solidFill>
            <a:schemeClr val="bg1"/>
          </a:solidFill>
        </p:spPr>
        <p:txBody>
          <a:bodyPr wrap="square" anchor="t">
            <a:noAutofit/>
          </a:bodyPr>
          <a:lstStyle>
            <a:lvl1pPr algn="ctr">
              <a:defRPr sz="100">
                <a:solidFill>
                  <a:schemeClr val="bg1"/>
                </a:solidFill>
              </a:defRPr>
            </a:lvl1pPr>
            <a:lvl2pPr marL="2336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Click to edit Master text .</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noProof="0"/>
              <a:t>Timeline slide B</a:t>
            </a:r>
          </a:p>
        </p:txBody>
      </p:sp>
      <p:sp>
        <p:nvSpPr>
          <p:cNvPr id="5" name="Text Placeholder 9">
            <a:extLst>
              <a:ext uri="{FF2B5EF4-FFF2-40B4-BE49-F238E27FC236}">
                <a16:creationId xmlns:a16="http://schemas.microsoft.com/office/drawing/2014/main" id="{FD8DE6F0-C3EC-7F1E-D1C3-614C06F09B31}"/>
              </a:ext>
            </a:extLst>
          </p:cNvPr>
          <p:cNvSpPr>
            <a:spLocks noGrp="1"/>
          </p:cNvSpPr>
          <p:nvPr>
            <p:ph type="body" sz="quarter" idx="49"/>
          </p:nvPr>
        </p:nvSpPr>
        <p:spPr>
          <a:xfrm>
            <a:off x="2273866" y="1782605"/>
            <a:ext cx="1817915" cy="758797"/>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p:txBody>
      </p:sp>
      <p:sp>
        <p:nvSpPr>
          <p:cNvPr id="7" name="Text Placeholder 9">
            <a:extLst>
              <a:ext uri="{FF2B5EF4-FFF2-40B4-BE49-F238E27FC236}">
                <a16:creationId xmlns:a16="http://schemas.microsoft.com/office/drawing/2014/main" id="{A5B156EB-F70A-CD60-1368-E7EEC9AED9DC}"/>
              </a:ext>
            </a:extLst>
          </p:cNvPr>
          <p:cNvSpPr>
            <a:spLocks noGrp="1"/>
          </p:cNvSpPr>
          <p:nvPr>
            <p:ph type="body" sz="quarter" idx="50"/>
          </p:nvPr>
        </p:nvSpPr>
        <p:spPr>
          <a:xfrm>
            <a:off x="5954400" y="1793491"/>
            <a:ext cx="1817915" cy="758797"/>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p:txBody>
      </p:sp>
      <p:sp>
        <p:nvSpPr>
          <p:cNvPr id="8" name="Text Placeholder 9">
            <a:extLst>
              <a:ext uri="{FF2B5EF4-FFF2-40B4-BE49-F238E27FC236}">
                <a16:creationId xmlns:a16="http://schemas.microsoft.com/office/drawing/2014/main" id="{73CF4468-A108-6016-AC10-E30AB0CFD386}"/>
              </a:ext>
            </a:extLst>
          </p:cNvPr>
          <p:cNvSpPr>
            <a:spLocks noGrp="1"/>
          </p:cNvSpPr>
          <p:nvPr>
            <p:ph type="body" sz="quarter" idx="51"/>
          </p:nvPr>
        </p:nvSpPr>
        <p:spPr>
          <a:xfrm>
            <a:off x="9362053" y="1793491"/>
            <a:ext cx="1817915" cy="758797"/>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p:txBody>
      </p:sp>
      <p:sp>
        <p:nvSpPr>
          <p:cNvPr id="9" name="Text Placeholder 9">
            <a:extLst>
              <a:ext uri="{FF2B5EF4-FFF2-40B4-BE49-F238E27FC236}">
                <a16:creationId xmlns:a16="http://schemas.microsoft.com/office/drawing/2014/main" id="{2A976D36-9382-6AB5-ACAC-9E08F49E90BC}"/>
              </a:ext>
            </a:extLst>
          </p:cNvPr>
          <p:cNvSpPr>
            <a:spLocks noGrp="1"/>
          </p:cNvSpPr>
          <p:nvPr>
            <p:ph type="body" sz="quarter" idx="52"/>
          </p:nvPr>
        </p:nvSpPr>
        <p:spPr>
          <a:xfrm>
            <a:off x="4127050" y="5196365"/>
            <a:ext cx="1817915" cy="758797"/>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p:txBody>
      </p:sp>
      <p:sp>
        <p:nvSpPr>
          <p:cNvPr id="10" name="Text Placeholder 9">
            <a:extLst>
              <a:ext uri="{FF2B5EF4-FFF2-40B4-BE49-F238E27FC236}">
                <a16:creationId xmlns:a16="http://schemas.microsoft.com/office/drawing/2014/main" id="{3E6321D1-2037-19F4-C479-E6423D1C495C}"/>
              </a:ext>
            </a:extLst>
          </p:cNvPr>
          <p:cNvSpPr>
            <a:spLocks noGrp="1"/>
          </p:cNvSpPr>
          <p:nvPr>
            <p:ph type="body" sz="quarter" idx="53"/>
          </p:nvPr>
        </p:nvSpPr>
        <p:spPr>
          <a:xfrm>
            <a:off x="7746752" y="5207251"/>
            <a:ext cx="1817915" cy="758797"/>
          </a:xfrm>
        </p:spPr>
        <p:txBody>
          <a:bodyPr anchor="t"/>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vl6pPr>
              <a:lnSpc>
                <a:spcPct val="100000"/>
              </a:lnSpc>
              <a:spcAft>
                <a:spcPts val="500"/>
              </a:spcAft>
              <a:defRPr/>
            </a:lvl6pPr>
            <a:lvl7pPr>
              <a:lnSpc>
                <a:spcPct val="100000"/>
              </a:lnSpc>
              <a:spcAft>
                <a:spcPts val="500"/>
              </a:spcAft>
              <a:defRPr/>
            </a:lvl7pPr>
            <a:lvl8pPr>
              <a:lnSpc>
                <a:spcPct val="100000"/>
              </a:lnSpc>
              <a:spcAft>
                <a:spcPts val="500"/>
              </a:spcAft>
              <a:defRPr/>
            </a:lvl8pPr>
            <a:lvl9pPr>
              <a:lnSpc>
                <a:spcPct val="100000"/>
              </a:lnSpc>
              <a:spcAft>
                <a:spcPts val="500"/>
              </a:spcAft>
              <a:defRPr/>
            </a:lvl9pPr>
          </a:lstStyle>
          <a:p>
            <a:pPr lvl="0"/>
            <a:r>
              <a:rPr lang="en-US" noProof="0"/>
              <a:t>Click to edit Master text styles</a:t>
            </a:r>
          </a:p>
          <a:p>
            <a:pPr lvl="1"/>
            <a:r>
              <a:rPr lang="en-US" noProof="0"/>
              <a:t>Second level</a:t>
            </a:r>
          </a:p>
          <a:p>
            <a:pPr lvl="2"/>
            <a:r>
              <a:rPr lang="en-US" noProof="0"/>
              <a:t>Third level</a:t>
            </a:r>
          </a:p>
        </p:txBody>
      </p:sp>
      <p:sp>
        <p:nvSpPr>
          <p:cNvPr id="6" name="Footer Placeholder 3">
            <a:extLst>
              <a:ext uri="{FF2B5EF4-FFF2-40B4-BE49-F238E27FC236}">
                <a16:creationId xmlns:a16="http://schemas.microsoft.com/office/drawing/2014/main" id="{565F4176-A954-1D0D-475A-BD3BCC113052}"/>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71396293-1B12-37A1-12FA-4B509A6B6C8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8749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A">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24ABFBA-BC85-9136-7E40-40DE2DF67E30}"/>
              </a:ext>
            </a:extLst>
          </p:cNvPr>
          <p:cNvGrpSpPr>
            <a:grpSpLocks noChangeAspect="1"/>
          </p:cNvGrpSpPr>
          <p:nvPr userDrawn="1"/>
        </p:nvGrpSpPr>
        <p:grpSpPr>
          <a:xfrm>
            <a:off x="7095556" y="6283732"/>
            <a:ext cx="5199266" cy="557784"/>
            <a:chOff x="6304067" y="6198820"/>
            <a:chExt cx="5990755" cy="642696"/>
          </a:xfrm>
        </p:grpSpPr>
        <p:sp>
          <p:nvSpPr>
            <p:cNvPr id="8" name="Rectangle: Top Corners Rounded 27">
              <a:extLst>
                <a:ext uri="{FF2B5EF4-FFF2-40B4-BE49-F238E27FC236}">
                  <a16:creationId xmlns:a16="http://schemas.microsoft.com/office/drawing/2014/main" id="{6FE3CE8D-C7C0-321C-6DDD-E0342C2B63E7}"/>
                </a:ext>
              </a:extLst>
            </p:cNvPr>
            <p:cNvSpPr/>
            <p:nvPr userDrawn="1"/>
          </p:nvSpPr>
          <p:spPr>
            <a:xfrm rot="5400000">
              <a:off x="8843533" y="4348670"/>
              <a:ext cx="642292" cy="4343400"/>
            </a:xfrm>
            <a:prstGeom prst="round2SameRect">
              <a:avLst>
                <a:gd name="adj1" fmla="val 50000"/>
                <a:gd name="adj2" fmla="val 5000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28">
              <a:extLst>
                <a:ext uri="{FF2B5EF4-FFF2-40B4-BE49-F238E27FC236}">
                  <a16:creationId xmlns:a16="http://schemas.microsoft.com/office/drawing/2014/main" id="{64970A4B-146D-BB76-F0C1-B51B7CC7E592}"/>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Oval 11">
              <a:extLst>
                <a:ext uri="{FF2B5EF4-FFF2-40B4-BE49-F238E27FC236}">
                  <a16:creationId xmlns:a16="http://schemas.microsoft.com/office/drawing/2014/main" id="{DE2C2546-41E9-0304-614F-1B184246F6BC}"/>
                </a:ext>
              </a:extLst>
            </p:cNvPr>
            <p:cNvSpPr/>
            <p:nvPr userDrawn="1"/>
          </p:nvSpPr>
          <p:spPr>
            <a:xfrm>
              <a:off x="6304067" y="6198820"/>
              <a:ext cx="642293" cy="642696"/>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1" name="Rectangle: Top Corners Rounded 2">
            <a:extLst>
              <a:ext uri="{FF2B5EF4-FFF2-40B4-BE49-F238E27FC236}">
                <a16:creationId xmlns:a16="http://schemas.microsoft.com/office/drawing/2014/main" id="{C9FC32C1-3B6A-8536-2277-7891EC8EE58C}"/>
              </a:ext>
            </a:extLst>
          </p:cNvPr>
          <p:cNvSpPr/>
          <p:nvPr userDrawn="1"/>
        </p:nvSpPr>
        <p:spPr>
          <a:xfrm rot="5400000">
            <a:off x="1214804" y="3259443"/>
            <a:ext cx="1310617" cy="4016678"/>
          </a:xfrm>
          <a:prstGeom prst="round2SameRect">
            <a:avLst>
              <a:gd name="adj1" fmla="val 50000"/>
              <a:gd name="adj2" fmla="val 0"/>
            </a:avLst>
          </a:prstGeom>
          <a:solidFill>
            <a:schemeClr val="bg1"/>
          </a:solid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Text Placeholder 4">
            <a:extLst>
              <a:ext uri="{FF2B5EF4-FFF2-40B4-BE49-F238E27FC236}">
                <a16:creationId xmlns:a16="http://schemas.microsoft.com/office/drawing/2014/main" id="{FD0B1363-A0E6-F2FF-AC0B-A2EAD573B6BF}"/>
              </a:ext>
            </a:extLst>
          </p:cNvPr>
          <p:cNvSpPr>
            <a:spLocks noGrp="1"/>
          </p:cNvSpPr>
          <p:nvPr>
            <p:ph type="body" sz="quarter" idx="21" hasCustomPrompt="1"/>
          </p:nvPr>
        </p:nvSpPr>
        <p:spPr>
          <a:xfrm>
            <a:off x="308757" y="4971600"/>
            <a:ext cx="1023061" cy="647678"/>
          </a:xfrm>
        </p:spPr>
        <p:txBody>
          <a:bodyPr anchor="ctr">
            <a:noAutofit/>
          </a:bodyPr>
          <a:lstStyle>
            <a:lvl1pPr marL="0" indent="0" algn="r">
              <a:spcAft>
                <a:spcPts val="0"/>
              </a:spcAft>
              <a:buNone/>
              <a:defRPr sz="4800" b="1" i="0">
                <a:latin typeface="DM Sans 14pt" pitchFamily="2" charset="77"/>
              </a:defRPr>
            </a:lvl1pPr>
          </a:lstStyle>
          <a:p>
            <a:pPr lvl="0"/>
            <a:r>
              <a:rPr lang="en-US" noProof="0"/>
              <a:t>XX</a:t>
            </a:r>
          </a:p>
        </p:txBody>
      </p:sp>
      <p:sp>
        <p:nvSpPr>
          <p:cNvPr id="18" name="Text Placeholder 3">
            <a:extLst>
              <a:ext uri="{FF2B5EF4-FFF2-40B4-BE49-F238E27FC236}">
                <a16:creationId xmlns:a16="http://schemas.microsoft.com/office/drawing/2014/main" id="{AA31AB32-16E5-B2A9-2F89-A6C1BD634732}"/>
              </a:ext>
            </a:extLst>
          </p:cNvPr>
          <p:cNvSpPr>
            <a:spLocks noGrp="1"/>
          </p:cNvSpPr>
          <p:nvPr>
            <p:ph type="body" sz="quarter" idx="20" hasCustomPrompt="1"/>
          </p:nvPr>
        </p:nvSpPr>
        <p:spPr>
          <a:xfrm>
            <a:off x="1569636" y="4943941"/>
            <a:ext cx="1761394" cy="647678"/>
          </a:xfrm>
        </p:spPr>
        <p:txBody>
          <a:bodyPr/>
          <a:lstStyle>
            <a:lvl1pPr marL="0" indent="0">
              <a:spcAft>
                <a:spcPts val="0"/>
              </a:spcAft>
              <a:buNone/>
              <a:defRPr sz="1800" b="1" i="0">
                <a:latin typeface="DM Sans 14pt" pitchFamily="2" charset="77"/>
              </a:defRPr>
            </a:lvl1pPr>
          </a:lstStyle>
          <a:p>
            <a:pPr lvl="0"/>
            <a:r>
              <a:rPr lang="en-US" noProof="0"/>
              <a:t>Lorem Ipsum dolor sit amet</a:t>
            </a:r>
          </a:p>
        </p:txBody>
      </p:sp>
      <p:sp>
        <p:nvSpPr>
          <p:cNvPr id="17" name="Text Placeholder 2">
            <a:extLst>
              <a:ext uri="{FF2B5EF4-FFF2-40B4-BE49-F238E27FC236}">
                <a16:creationId xmlns:a16="http://schemas.microsoft.com/office/drawing/2014/main" id="{3C369346-5F62-8C23-76B9-009A6E0D8C6D}"/>
              </a:ext>
            </a:extLst>
          </p:cNvPr>
          <p:cNvSpPr>
            <a:spLocks noGrp="1"/>
          </p:cNvSpPr>
          <p:nvPr>
            <p:ph type="body" sz="quarter" idx="19"/>
          </p:nvPr>
        </p:nvSpPr>
        <p:spPr>
          <a:xfrm>
            <a:off x="479425" y="2222500"/>
            <a:ext cx="3398838" cy="2306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
            <a:extLst>
              <a:ext uri="{FF2B5EF4-FFF2-40B4-BE49-F238E27FC236}">
                <a16:creationId xmlns:a16="http://schemas.microsoft.com/office/drawing/2014/main" id="{E5C9FC2C-32BF-876F-6F9A-9C7422B8EED9}"/>
              </a:ext>
            </a:extLst>
          </p:cNvPr>
          <p:cNvSpPr>
            <a:spLocks noGrp="1"/>
          </p:cNvSpPr>
          <p:nvPr>
            <p:ph type="body" sz="quarter" idx="18" hasCustomPrompt="1"/>
          </p:nvPr>
        </p:nvSpPr>
        <p:spPr>
          <a:xfrm>
            <a:off x="479425" y="1339200"/>
            <a:ext cx="3319463" cy="332399"/>
          </a:xfrm>
        </p:spPr>
        <p:txBody>
          <a:bodyPr/>
          <a:lstStyle>
            <a:lvl1pPr marL="0" indent="0">
              <a:lnSpc>
                <a:spcPct val="90000"/>
              </a:lnSpc>
              <a:buNone/>
              <a:defRPr sz="2400">
                <a:latin typeface="Lora Medium" pitchFamily="2" charset="77"/>
              </a:defRPr>
            </a:lvl1pPr>
          </a:lstStyle>
          <a:p>
            <a:pPr lvl="0"/>
            <a:r>
              <a:rPr lang="en-US" noProof="0"/>
              <a:t>Click to edit text style</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sz="5400" noProof="0">
                <a:solidFill>
                  <a:srgbClr val="00355E"/>
                </a:solidFill>
                <a:latin typeface="DM Sans 14pt Medium" pitchFamily="2" charset="0"/>
              </a:rPr>
              <a:t>Map slide A</a:t>
            </a:r>
            <a:endParaRPr lang="en-US" noProof="0"/>
          </a:p>
        </p:txBody>
      </p:sp>
      <p:sp>
        <p:nvSpPr>
          <p:cNvPr id="5" name="Footer Placeholder 3">
            <a:extLst>
              <a:ext uri="{FF2B5EF4-FFF2-40B4-BE49-F238E27FC236}">
                <a16:creationId xmlns:a16="http://schemas.microsoft.com/office/drawing/2014/main" id="{61C8EAD7-1B1E-93D8-1573-3E5FD0C3BF96}"/>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5454EC0D-15B7-B0CB-4BA1-3A3AFDA8B616}"/>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98815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p B">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A7B1F81-8DB2-B2D4-F1C6-EEE2BC4006C2}"/>
              </a:ext>
            </a:extLst>
          </p:cNvPr>
          <p:cNvGrpSpPr>
            <a:grpSpLocks noChangeAspect="1"/>
          </p:cNvGrpSpPr>
          <p:nvPr userDrawn="1"/>
        </p:nvGrpSpPr>
        <p:grpSpPr>
          <a:xfrm>
            <a:off x="7095556" y="6283732"/>
            <a:ext cx="5199266" cy="557784"/>
            <a:chOff x="6304067" y="6198820"/>
            <a:chExt cx="5990755" cy="642696"/>
          </a:xfrm>
        </p:grpSpPr>
        <p:sp>
          <p:nvSpPr>
            <p:cNvPr id="13" name="Rectangle: Top Corners Rounded 27">
              <a:extLst>
                <a:ext uri="{FF2B5EF4-FFF2-40B4-BE49-F238E27FC236}">
                  <a16:creationId xmlns:a16="http://schemas.microsoft.com/office/drawing/2014/main" id="{DF477170-E6A9-1A37-7A82-B648C70738C6}"/>
                </a:ext>
              </a:extLst>
            </p:cNvPr>
            <p:cNvSpPr/>
            <p:nvPr userDrawn="1"/>
          </p:nvSpPr>
          <p:spPr>
            <a:xfrm rot="5400000">
              <a:off x="8843533" y="4348670"/>
              <a:ext cx="642292" cy="4343400"/>
            </a:xfrm>
            <a:prstGeom prst="round2SameRect">
              <a:avLst>
                <a:gd name="adj1" fmla="val 50000"/>
                <a:gd name="adj2" fmla="val 5000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Top Corners Rounded 28">
              <a:extLst>
                <a:ext uri="{FF2B5EF4-FFF2-40B4-BE49-F238E27FC236}">
                  <a16:creationId xmlns:a16="http://schemas.microsoft.com/office/drawing/2014/main" id="{F281F96E-91FD-9C97-300F-589E655532EC}"/>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Oval 14">
              <a:extLst>
                <a:ext uri="{FF2B5EF4-FFF2-40B4-BE49-F238E27FC236}">
                  <a16:creationId xmlns:a16="http://schemas.microsoft.com/office/drawing/2014/main" id="{49DC4072-7C8E-7B66-6345-04E723F7FA2A}"/>
                </a:ext>
              </a:extLst>
            </p:cNvPr>
            <p:cNvSpPr/>
            <p:nvPr userDrawn="1"/>
          </p:nvSpPr>
          <p:spPr>
            <a:xfrm>
              <a:off x="6304067" y="6198820"/>
              <a:ext cx="642293" cy="642696"/>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1" name="Rectangle: Top Corners Rounded 2">
            <a:extLst>
              <a:ext uri="{FF2B5EF4-FFF2-40B4-BE49-F238E27FC236}">
                <a16:creationId xmlns:a16="http://schemas.microsoft.com/office/drawing/2014/main" id="{C9FC32C1-3B6A-8536-2277-7891EC8EE58C}"/>
              </a:ext>
            </a:extLst>
          </p:cNvPr>
          <p:cNvSpPr/>
          <p:nvPr userDrawn="1"/>
        </p:nvSpPr>
        <p:spPr>
          <a:xfrm rot="5400000">
            <a:off x="1214804" y="3259443"/>
            <a:ext cx="1310617" cy="4016678"/>
          </a:xfrm>
          <a:prstGeom prst="round2SameRect">
            <a:avLst>
              <a:gd name="adj1" fmla="val 50000"/>
              <a:gd name="adj2" fmla="val 0"/>
            </a:avLst>
          </a:prstGeom>
          <a:solidFill>
            <a:schemeClr val="bg1"/>
          </a:solidFill>
          <a:ln w="44450">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Text Placeholder 4">
            <a:extLst>
              <a:ext uri="{FF2B5EF4-FFF2-40B4-BE49-F238E27FC236}">
                <a16:creationId xmlns:a16="http://schemas.microsoft.com/office/drawing/2014/main" id="{099FDF59-0B1B-D794-29CD-699AFD593695}"/>
              </a:ext>
            </a:extLst>
          </p:cNvPr>
          <p:cNvSpPr>
            <a:spLocks noGrp="1"/>
          </p:cNvSpPr>
          <p:nvPr>
            <p:ph type="body" sz="quarter" idx="21" hasCustomPrompt="1"/>
          </p:nvPr>
        </p:nvSpPr>
        <p:spPr>
          <a:xfrm>
            <a:off x="308757" y="4971600"/>
            <a:ext cx="1023061" cy="647678"/>
          </a:xfrm>
        </p:spPr>
        <p:txBody>
          <a:bodyPr anchor="ctr">
            <a:noAutofit/>
          </a:bodyPr>
          <a:lstStyle>
            <a:lvl1pPr marL="0" indent="0" algn="r">
              <a:spcAft>
                <a:spcPts val="0"/>
              </a:spcAft>
              <a:buNone/>
              <a:defRPr sz="4800" b="1" i="0">
                <a:solidFill>
                  <a:schemeClr val="accent2"/>
                </a:solidFill>
                <a:latin typeface="DM Sans 14pt" pitchFamily="2" charset="77"/>
              </a:defRPr>
            </a:lvl1pPr>
          </a:lstStyle>
          <a:p>
            <a:pPr lvl="0"/>
            <a:r>
              <a:rPr lang="en-US" noProof="0"/>
              <a:t>XX</a:t>
            </a:r>
          </a:p>
        </p:txBody>
      </p:sp>
      <p:sp>
        <p:nvSpPr>
          <p:cNvPr id="8" name="Text Placeholder 3">
            <a:extLst>
              <a:ext uri="{FF2B5EF4-FFF2-40B4-BE49-F238E27FC236}">
                <a16:creationId xmlns:a16="http://schemas.microsoft.com/office/drawing/2014/main" id="{DCB3D7A3-EC5A-DE15-51B9-71DC8B8BA174}"/>
              </a:ext>
            </a:extLst>
          </p:cNvPr>
          <p:cNvSpPr>
            <a:spLocks noGrp="1"/>
          </p:cNvSpPr>
          <p:nvPr>
            <p:ph type="body" sz="quarter" idx="20" hasCustomPrompt="1"/>
          </p:nvPr>
        </p:nvSpPr>
        <p:spPr>
          <a:xfrm>
            <a:off x="1569636" y="4943941"/>
            <a:ext cx="1761394" cy="647678"/>
          </a:xfrm>
        </p:spPr>
        <p:txBody>
          <a:bodyPr/>
          <a:lstStyle>
            <a:lvl1pPr marL="0" indent="0">
              <a:spcAft>
                <a:spcPts val="0"/>
              </a:spcAft>
              <a:buNone/>
              <a:defRPr sz="1800" b="1" i="0">
                <a:latin typeface="DM Sans 14pt" pitchFamily="2" charset="77"/>
              </a:defRPr>
            </a:lvl1pPr>
          </a:lstStyle>
          <a:p>
            <a:pPr lvl="0"/>
            <a:r>
              <a:rPr lang="en-US" noProof="0"/>
              <a:t>Lorem Ipsum dolor sit amet</a:t>
            </a:r>
          </a:p>
        </p:txBody>
      </p:sp>
      <p:sp>
        <p:nvSpPr>
          <p:cNvPr id="10" name="Text Placeholder 2">
            <a:extLst>
              <a:ext uri="{FF2B5EF4-FFF2-40B4-BE49-F238E27FC236}">
                <a16:creationId xmlns:a16="http://schemas.microsoft.com/office/drawing/2014/main" id="{C210B771-BE98-EECF-A49F-A967259203BE}"/>
              </a:ext>
            </a:extLst>
          </p:cNvPr>
          <p:cNvSpPr>
            <a:spLocks noGrp="1"/>
          </p:cNvSpPr>
          <p:nvPr>
            <p:ph type="body" sz="quarter" idx="19"/>
          </p:nvPr>
        </p:nvSpPr>
        <p:spPr>
          <a:xfrm>
            <a:off x="479425" y="2222500"/>
            <a:ext cx="3398838" cy="2306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
            <a:extLst>
              <a:ext uri="{FF2B5EF4-FFF2-40B4-BE49-F238E27FC236}">
                <a16:creationId xmlns:a16="http://schemas.microsoft.com/office/drawing/2014/main" id="{0E4CB307-3049-CB50-9352-429363791D39}"/>
              </a:ext>
            </a:extLst>
          </p:cNvPr>
          <p:cNvSpPr>
            <a:spLocks noGrp="1"/>
          </p:cNvSpPr>
          <p:nvPr>
            <p:ph type="body" sz="quarter" idx="18" hasCustomPrompt="1"/>
          </p:nvPr>
        </p:nvSpPr>
        <p:spPr>
          <a:xfrm>
            <a:off x="479425" y="1339200"/>
            <a:ext cx="3319463" cy="332399"/>
          </a:xfrm>
        </p:spPr>
        <p:txBody>
          <a:bodyPr/>
          <a:lstStyle>
            <a:lvl1pPr marL="0" indent="0">
              <a:lnSpc>
                <a:spcPct val="90000"/>
              </a:lnSpc>
              <a:buNone/>
              <a:defRPr sz="2400">
                <a:latin typeface="Lora Medium" pitchFamily="2" charset="77"/>
              </a:defRPr>
            </a:lvl1pPr>
          </a:lstStyle>
          <a:p>
            <a:pPr lvl="0"/>
            <a:r>
              <a:rPr lang="en-US" noProof="0"/>
              <a:t>Click to edit text style</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sz="5400" noProof="0">
                <a:solidFill>
                  <a:srgbClr val="00355E"/>
                </a:solidFill>
                <a:latin typeface="DM Sans 14pt Medium" pitchFamily="2" charset="0"/>
              </a:rPr>
              <a:t>Map slide B</a:t>
            </a:r>
            <a:endParaRPr lang="en-US" noProof="0"/>
          </a:p>
        </p:txBody>
      </p:sp>
      <p:sp>
        <p:nvSpPr>
          <p:cNvPr id="5" name="Footer Placeholder 3">
            <a:extLst>
              <a:ext uri="{FF2B5EF4-FFF2-40B4-BE49-F238E27FC236}">
                <a16:creationId xmlns:a16="http://schemas.microsoft.com/office/drawing/2014/main" id="{6957FE43-FB41-D26F-F6E0-095ACF435756}"/>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B9DF4C73-154B-7177-BC8A-64AA34F15FAD}"/>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3654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CA55F9D-69A7-15EF-693E-93A90650EC9C}"/>
              </a:ext>
            </a:extLst>
          </p:cNvPr>
          <p:cNvSpPr/>
          <p:nvPr userDrawn="1"/>
        </p:nvSpPr>
        <p:spPr>
          <a:xfrm>
            <a:off x="2989109" y="5330409"/>
            <a:ext cx="1527592" cy="1527591"/>
          </a:xfrm>
          <a:prstGeom prst="ellipse">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Top Corners Rounded 2">
            <a:extLst>
              <a:ext uri="{FF2B5EF4-FFF2-40B4-BE49-F238E27FC236}">
                <a16:creationId xmlns:a16="http://schemas.microsoft.com/office/drawing/2014/main" id="{15E4B16B-21B1-CA4B-E033-1B92261B6BD8}"/>
              </a:ext>
            </a:extLst>
          </p:cNvPr>
          <p:cNvSpPr/>
          <p:nvPr userDrawn="1"/>
        </p:nvSpPr>
        <p:spPr>
          <a:xfrm rot="5400000">
            <a:off x="730757" y="4599649"/>
            <a:ext cx="1527593" cy="2989109"/>
          </a:xfrm>
          <a:prstGeom prst="round2SameRect">
            <a:avLst>
              <a:gd name="adj1" fmla="val 50000"/>
              <a:gd name="adj2" fmla="val 0"/>
            </a:avLst>
          </a:prstGeom>
          <a:solidFill>
            <a:srgbClr val="003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4" name="Picture Placeholder 16">
            <a:extLst>
              <a:ext uri="{FF2B5EF4-FFF2-40B4-BE49-F238E27FC236}">
                <a16:creationId xmlns:a16="http://schemas.microsoft.com/office/drawing/2014/main" id="{BBDFABD1-2C81-7835-8332-F08D84531405}"/>
              </a:ext>
            </a:extLst>
          </p:cNvPr>
          <p:cNvSpPr>
            <a:spLocks noGrp="1"/>
          </p:cNvSpPr>
          <p:nvPr>
            <p:ph type="pic" sz="quarter" idx="29" hasCustomPrompt="1"/>
          </p:nvPr>
        </p:nvSpPr>
        <p:spPr>
          <a:xfrm>
            <a:off x="10312378" y="4734613"/>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43" name="Picture Placeholder 15">
            <a:extLst>
              <a:ext uri="{FF2B5EF4-FFF2-40B4-BE49-F238E27FC236}">
                <a16:creationId xmlns:a16="http://schemas.microsoft.com/office/drawing/2014/main" id="{0BFAE170-9A1B-6A70-DD40-79F67CAD068E}"/>
              </a:ext>
            </a:extLst>
          </p:cNvPr>
          <p:cNvSpPr>
            <a:spLocks noGrp="1"/>
          </p:cNvSpPr>
          <p:nvPr>
            <p:ph type="pic" sz="quarter" idx="28" hasCustomPrompt="1"/>
          </p:nvPr>
        </p:nvSpPr>
        <p:spPr>
          <a:xfrm>
            <a:off x="8696939" y="4734613"/>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42" name="Picture Placeholder 14">
            <a:extLst>
              <a:ext uri="{FF2B5EF4-FFF2-40B4-BE49-F238E27FC236}">
                <a16:creationId xmlns:a16="http://schemas.microsoft.com/office/drawing/2014/main" id="{9712289A-C80A-E071-D9BD-6E6A51E31D5C}"/>
              </a:ext>
            </a:extLst>
          </p:cNvPr>
          <p:cNvSpPr>
            <a:spLocks noGrp="1"/>
          </p:cNvSpPr>
          <p:nvPr>
            <p:ph type="pic" sz="quarter" idx="27" hasCustomPrompt="1"/>
          </p:nvPr>
        </p:nvSpPr>
        <p:spPr>
          <a:xfrm>
            <a:off x="7081499" y="4734613"/>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41" name="Picture Placeholder 13">
            <a:extLst>
              <a:ext uri="{FF2B5EF4-FFF2-40B4-BE49-F238E27FC236}">
                <a16:creationId xmlns:a16="http://schemas.microsoft.com/office/drawing/2014/main" id="{4408DC8A-95FB-1C61-B937-64DE49ABF155}"/>
              </a:ext>
            </a:extLst>
          </p:cNvPr>
          <p:cNvSpPr>
            <a:spLocks noGrp="1"/>
          </p:cNvSpPr>
          <p:nvPr>
            <p:ph type="pic" sz="quarter" idx="26" hasCustomPrompt="1"/>
          </p:nvPr>
        </p:nvSpPr>
        <p:spPr>
          <a:xfrm>
            <a:off x="5466059" y="4734613"/>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40" name="Picture Placeholder 12">
            <a:extLst>
              <a:ext uri="{FF2B5EF4-FFF2-40B4-BE49-F238E27FC236}">
                <a16:creationId xmlns:a16="http://schemas.microsoft.com/office/drawing/2014/main" id="{AADC542F-BDE4-7BBE-5FAC-C1003465BD59}"/>
              </a:ext>
            </a:extLst>
          </p:cNvPr>
          <p:cNvSpPr>
            <a:spLocks noGrp="1"/>
          </p:cNvSpPr>
          <p:nvPr>
            <p:ph type="pic" sz="quarter" idx="25" hasCustomPrompt="1"/>
          </p:nvPr>
        </p:nvSpPr>
        <p:spPr>
          <a:xfrm>
            <a:off x="10312378" y="3518691"/>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9" name="Picture Placeholder 11">
            <a:extLst>
              <a:ext uri="{FF2B5EF4-FFF2-40B4-BE49-F238E27FC236}">
                <a16:creationId xmlns:a16="http://schemas.microsoft.com/office/drawing/2014/main" id="{76174323-0208-CD70-A47F-0F4EAA5E5984}"/>
              </a:ext>
            </a:extLst>
          </p:cNvPr>
          <p:cNvSpPr>
            <a:spLocks noGrp="1"/>
          </p:cNvSpPr>
          <p:nvPr>
            <p:ph type="pic" sz="quarter" idx="24" hasCustomPrompt="1"/>
          </p:nvPr>
        </p:nvSpPr>
        <p:spPr>
          <a:xfrm>
            <a:off x="8696939" y="3518691"/>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8" name="Picture Placeholder 10">
            <a:extLst>
              <a:ext uri="{FF2B5EF4-FFF2-40B4-BE49-F238E27FC236}">
                <a16:creationId xmlns:a16="http://schemas.microsoft.com/office/drawing/2014/main" id="{3242236B-6ADB-8AA9-A99B-477293889E9D}"/>
              </a:ext>
            </a:extLst>
          </p:cNvPr>
          <p:cNvSpPr>
            <a:spLocks noGrp="1"/>
          </p:cNvSpPr>
          <p:nvPr>
            <p:ph type="pic" sz="quarter" idx="23" hasCustomPrompt="1"/>
          </p:nvPr>
        </p:nvSpPr>
        <p:spPr>
          <a:xfrm>
            <a:off x="7081499" y="3518691"/>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7" name="Picture Placeholder 9">
            <a:extLst>
              <a:ext uri="{FF2B5EF4-FFF2-40B4-BE49-F238E27FC236}">
                <a16:creationId xmlns:a16="http://schemas.microsoft.com/office/drawing/2014/main" id="{626DE058-CA1A-4BAD-F57F-C7E113B57AA2}"/>
              </a:ext>
            </a:extLst>
          </p:cNvPr>
          <p:cNvSpPr>
            <a:spLocks noGrp="1"/>
          </p:cNvSpPr>
          <p:nvPr>
            <p:ph type="pic" sz="quarter" idx="22" hasCustomPrompt="1"/>
          </p:nvPr>
        </p:nvSpPr>
        <p:spPr>
          <a:xfrm>
            <a:off x="5466059" y="3518691"/>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6" name="Picture Placeholder 8">
            <a:extLst>
              <a:ext uri="{FF2B5EF4-FFF2-40B4-BE49-F238E27FC236}">
                <a16:creationId xmlns:a16="http://schemas.microsoft.com/office/drawing/2014/main" id="{D4F98BF0-7154-37EA-00BA-F93F2AEF2A71}"/>
              </a:ext>
            </a:extLst>
          </p:cNvPr>
          <p:cNvSpPr>
            <a:spLocks noGrp="1"/>
          </p:cNvSpPr>
          <p:nvPr>
            <p:ph type="pic" sz="quarter" idx="21" hasCustomPrompt="1"/>
          </p:nvPr>
        </p:nvSpPr>
        <p:spPr>
          <a:xfrm>
            <a:off x="10312378" y="229956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5" name="Picture Placeholder 7">
            <a:extLst>
              <a:ext uri="{FF2B5EF4-FFF2-40B4-BE49-F238E27FC236}">
                <a16:creationId xmlns:a16="http://schemas.microsoft.com/office/drawing/2014/main" id="{E0AB3389-6706-D909-7898-92CFC13E1E76}"/>
              </a:ext>
            </a:extLst>
          </p:cNvPr>
          <p:cNvSpPr>
            <a:spLocks noGrp="1"/>
          </p:cNvSpPr>
          <p:nvPr>
            <p:ph type="pic" sz="quarter" idx="20" hasCustomPrompt="1"/>
          </p:nvPr>
        </p:nvSpPr>
        <p:spPr>
          <a:xfrm>
            <a:off x="8696939" y="229956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4" name="Picture Placeholder 6">
            <a:extLst>
              <a:ext uri="{FF2B5EF4-FFF2-40B4-BE49-F238E27FC236}">
                <a16:creationId xmlns:a16="http://schemas.microsoft.com/office/drawing/2014/main" id="{C2CC777D-14EC-055B-B048-D4FC8D25367A}"/>
              </a:ext>
            </a:extLst>
          </p:cNvPr>
          <p:cNvSpPr>
            <a:spLocks noGrp="1"/>
          </p:cNvSpPr>
          <p:nvPr>
            <p:ph type="pic" sz="quarter" idx="19" hasCustomPrompt="1"/>
          </p:nvPr>
        </p:nvSpPr>
        <p:spPr>
          <a:xfrm>
            <a:off x="7081499" y="229956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3" name="Picture Placeholder 5">
            <a:extLst>
              <a:ext uri="{FF2B5EF4-FFF2-40B4-BE49-F238E27FC236}">
                <a16:creationId xmlns:a16="http://schemas.microsoft.com/office/drawing/2014/main" id="{B53DD0E6-2528-520E-A9E7-7C43BE7BBD17}"/>
              </a:ext>
            </a:extLst>
          </p:cNvPr>
          <p:cNvSpPr>
            <a:spLocks noGrp="1"/>
          </p:cNvSpPr>
          <p:nvPr>
            <p:ph type="pic" sz="quarter" idx="18" hasCustomPrompt="1"/>
          </p:nvPr>
        </p:nvSpPr>
        <p:spPr>
          <a:xfrm>
            <a:off x="5466059" y="229956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2" name="Picture Placeholder 4">
            <a:extLst>
              <a:ext uri="{FF2B5EF4-FFF2-40B4-BE49-F238E27FC236}">
                <a16:creationId xmlns:a16="http://schemas.microsoft.com/office/drawing/2014/main" id="{9D312E22-CFAA-255A-BD45-5D69CD228374}"/>
              </a:ext>
            </a:extLst>
          </p:cNvPr>
          <p:cNvSpPr>
            <a:spLocks noGrp="1"/>
          </p:cNvSpPr>
          <p:nvPr>
            <p:ph type="pic" sz="quarter" idx="17" hasCustomPrompt="1"/>
          </p:nvPr>
        </p:nvSpPr>
        <p:spPr>
          <a:xfrm>
            <a:off x="10312378" y="1080447"/>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1" name="Picture Placeholder 3">
            <a:extLst>
              <a:ext uri="{FF2B5EF4-FFF2-40B4-BE49-F238E27FC236}">
                <a16:creationId xmlns:a16="http://schemas.microsoft.com/office/drawing/2014/main" id="{8684E1DF-A45A-37F4-D580-0CDBAB2955AF}"/>
              </a:ext>
            </a:extLst>
          </p:cNvPr>
          <p:cNvSpPr>
            <a:spLocks noGrp="1"/>
          </p:cNvSpPr>
          <p:nvPr>
            <p:ph type="pic" sz="quarter" idx="16" hasCustomPrompt="1"/>
          </p:nvPr>
        </p:nvSpPr>
        <p:spPr>
          <a:xfrm>
            <a:off x="8696939" y="1080447"/>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0" name="Picture Placeholder 2">
            <a:extLst>
              <a:ext uri="{FF2B5EF4-FFF2-40B4-BE49-F238E27FC236}">
                <a16:creationId xmlns:a16="http://schemas.microsoft.com/office/drawing/2014/main" id="{8F16EAA5-DE98-84C6-502F-4FCB7CB6ED69}"/>
              </a:ext>
            </a:extLst>
          </p:cNvPr>
          <p:cNvSpPr>
            <a:spLocks noGrp="1"/>
          </p:cNvSpPr>
          <p:nvPr>
            <p:ph type="pic" sz="quarter" idx="15" hasCustomPrompt="1"/>
          </p:nvPr>
        </p:nvSpPr>
        <p:spPr>
          <a:xfrm>
            <a:off x="7081499" y="1080447"/>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29" name="Picture Placeholder 1">
            <a:extLst>
              <a:ext uri="{FF2B5EF4-FFF2-40B4-BE49-F238E27FC236}">
                <a16:creationId xmlns:a16="http://schemas.microsoft.com/office/drawing/2014/main" id="{B47B7EC3-C6E5-815F-8728-102577A329F2}"/>
              </a:ext>
            </a:extLst>
          </p:cNvPr>
          <p:cNvSpPr>
            <a:spLocks noGrp="1"/>
          </p:cNvSpPr>
          <p:nvPr>
            <p:ph type="pic" sz="quarter" idx="13" hasCustomPrompt="1"/>
          </p:nvPr>
        </p:nvSpPr>
        <p:spPr>
          <a:xfrm>
            <a:off x="5466059" y="1080447"/>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12" name="Text Placeholder 2">
            <a:extLst>
              <a:ext uri="{FF2B5EF4-FFF2-40B4-BE49-F238E27FC236}">
                <a16:creationId xmlns:a16="http://schemas.microsoft.com/office/drawing/2014/main" id="{F66FDC2D-BDA3-489C-216F-3DD693F464D3}"/>
              </a:ext>
            </a:extLst>
          </p:cNvPr>
          <p:cNvSpPr>
            <a:spLocks noGrp="1"/>
          </p:cNvSpPr>
          <p:nvPr>
            <p:ph type="body" sz="quarter" idx="31"/>
          </p:nvPr>
        </p:nvSpPr>
        <p:spPr>
          <a:xfrm>
            <a:off x="479425" y="2222500"/>
            <a:ext cx="4631077" cy="2306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1">
            <a:extLst>
              <a:ext uri="{FF2B5EF4-FFF2-40B4-BE49-F238E27FC236}">
                <a16:creationId xmlns:a16="http://schemas.microsoft.com/office/drawing/2014/main" id="{3D3DF758-04BA-96CA-357E-076003A30B17}"/>
              </a:ext>
            </a:extLst>
          </p:cNvPr>
          <p:cNvSpPr>
            <a:spLocks noGrp="1"/>
          </p:cNvSpPr>
          <p:nvPr>
            <p:ph type="body" sz="quarter" idx="30" hasCustomPrompt="1"/>
          </p:nvPr>
        </p:nvSpPr>
        <p:spPr>
          <a:xfrm>
            <a:off x="479425" y="1339200"/>
            <a:ext cx="4631389" cy="332399"/>
          </a:xfrm>
        </p:spPr>
        <p:txBody>
          <a:bodyPr/>
          <a:lstStyle>
            <a:lvl1pPr marL="0" indent="0">
              <a:lnSpc>
                <a:spcPct val="90000"/>
              </a:lnSpc>
              <a:buNone/>
              <a:defRPr sz="2400">
                <a:latin typeface="Lora Medium" pitchFamily="2" charset="77"/>
              </a:defRPr>
            </a:lvl1pPr>
          </a:lstStyle>
          <a:p>
            <a:pPr lvl="0"/>
            <a:r>
              <a:rPr lang="en-US" noProof="0"/>
              <a:t>Click to edit text style</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4631389" cy="830997"/>
          </a:xfrm>
        </p:spPr>
        <p:txBody>
          <a:bodyPr/>
          <a:lstStyle/>
          <a:p>
            <a:r>
              <a:rPr lang="en-US" sz="5400" noProof="0">
                <a:solidFill>
                  <a:srgbClr val="00355E"/>
                </a:solidFill>
                <a:latin typeface="DM Sans 14pt Medium" pitchFamily="2" charset="0"/>
              </a:rPr>
              <a:t>Logo slide A</a:t>
            </a:r>
            <a:endParaRPr lang="en-US" noProof="0"/>
          </a:p>
        </p:txBody>
      </p:sp>
      <p:pic>
        <p:nvPicPr>
          <p:cNvPr id="5" name="Picture 4" descr="A white text on a black background&#10;&#10;Description automatically generated">
            <a:extLst>
              <a:ext uri="{FF2B5EF4-FFF2-40B4-BE49-F238E27FC236}">
                <a16:creationId xmlns:a16="http://schemas.microsoft.com/office/drawing/2014/main" id="{CCC221D4-BA40-ED31-FC68-259A09D174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8" name="Footer Placeholder 3">
            <a:extLst>
              <a:ext uri="{FF2B5EF4-FFF2-40B4-BE49-F238E27FC236}">
                <a16:creationId xmlns:a16="http://schemas.microsoft.com/office/drawing/2014/main" id="{363B7F47-FE66-B949-CA6C-6A73AD3B2EA6}"/>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9" name="Slide Number Placeholder 4">
            <a:extLst>
              <a:ext uri="{FF2B5EF4-FFF2-40B4-BE49-F238E27FC236}">
                <a16:creationId xmlns:a16="http://schemas.microsoft.com/office/drawing/2014/main" id="{4C1409BE-3407-2C3B-2065-FBBF55EB854A}"/>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19583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B">
    <p:spTree>
      <p:nvGrpSpPr>
        <p:cNvPr id="1" name=""/>
        <p:cNvGrpSpPr/>
        <p:nvPr/>
      </p:nvGrpSpPr>
      <p:grpSpPr>
        <a:xfrm>
          <a:off x="0" y="0"/>
          <a:ext cx="0" cy="0"/>
          <a:chOff x="0" y="0"/>
          <a:chExt cx="0" cy="0"/>
        </a:xfrm>
      </p:grpSpPr>
      <p:sp>
        <p:nvSpPr>
          <p:cNvPr id="10" name="Rectangle: Top Corners Rounded 2">
            <a:extLst>
              <a:ext uri="{FF2B5EF4-FFF2-40B4-BE49-F238E27FC236}">
                <a16:creationId xmlns:a16="http://schemas.microsoft.com/office/drawing/2014/main" id="{AA19E55D-CEC6-F33B-6A60-6F691F2B717F}"/>
              </a:ext>
            </a:extLst>
          </p:cNvPr>
          <p:cNvSpPr/>
          <p:nvPr userDrawn="1"/>
        </p:nvSpPr>
        <p:spPr>
          <a:xfrm rot="16200000">
            <a:off x="7590554" y="2256553"/>
            <a:ext cx="1527593" cy="7675299"/>
          </a:xfrm>
          <a:prstGeom prst="round2SameRect">
            <a:avLst>
              <a:gd name="adj1" fmla="val 50000"/>
              <a:gd name="adj2" fmla="val 0"/>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2">
            <a:extLst>
              <a:ext uri="{FF2B5EF4-FFF2-40B4-BE49-F238E27FC236}">
                <a16:creationId xmlns:a16="http://schemas.microsoft.com/office/drawing/2014/main" id="{86E4D0ED-F2F7-8CDC-4A31-955878102D58}"/>
              </a:ext>
            </a:extLst>
          </p:cNvPr>
          <p:cNvSpPr/>
          <p:nvPr userDrawn="1"/>
        </p:nvSpPr>
        <p:spPr>
          <a:xfrm rot="5400000">
            <a:off x="730757" y="4599649"/>
            <a:ext cx="1527593" cy="2989109"/>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Oval 10">
            <a:extLst>
              <a:ext uri="{FF2B5EF4-FFF2-40B4-BE49-F238E27FC236}">
                <a16:creationId xmlns:a16="http://schemas.microsoft.com/office/drawing/2014/main" id="{92950DBF-F68E-F221-1E60-DDAFD43ED177}"/>
              </a:ext>
            </a:extLst>
          </p:cNvPr>
          <p:cNvSpPr/>
          <p:nvPr userDrawn="1"/>
        </p:nvSpPr>
        <p:spPr>
          <a:xfrm>
            <a:off x="2989109" y="5330409"/>
            <a:ext cx="1527592" cy="1527591"/>
          </a:xfrm>
          <a:prstGeom prst="ellipse">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Picture Placeholder 14">
            <a:extLst>
              <a:ext uri="{FF2B5EF4-FFF2-40B4-BE49-F238E27FC236}">
                <a16:creationId xmlns:a16="http://schemas.microsoft.com/office/drawing/2014/main" id="{AADC542F-BDE4-7BBE-5FAC-C1003465BD59}"/>
              </a:ext>
            </a:extLst>
          </p:cNvPr>
          <p:cNvSpPr>
            <a:spLocks noGrp="1"/>
          </p:cNvSpPr>
          <p:nvPr>
            <p:ph type="pic" sz="quarter" idx="25" hasCustomPrompt="1"/>
          </p:nvPr>
        </p:nvSpPr>
        <p:spPr>
          <a:xfrm>
            <a:off x="10312378"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9" name="Picture Placeholder 13">
            <a:extLst>
              <a:ext uri="{FF2B5EF4-FFF2-40B4-BE49-F238E27FC236}">
                <a16:creationId xmlns:a16="http://schemas.microsoft.com/office/drawing/2014/main" id="{76174323-0208-CD70-A47F-0F4EAA5E5984}"/>
              </a:ext>
            </a:extLst>
          </p:cNvPr>
          <p:cNvSpPr>
            <a:spLocks noGrp="1"/>
          </p:cNvSpPr>
          <p:nvPr>
            <p:ph type="pic" sz="quarter" idx="24" hasCustomPrompt="1"/>
          </p:nvPr>
        </p:nvSpPr>
        <p:spPr>
          <a:xfrm>
            <a:off x="8676058"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8" name="Picture Placeholder 12">
            <a:extLst>
              <a:ext uri="{FF2B5EF4-FFF2-40B4-BE49-F238E27FC236}">
                <a16:creationId xmlns:a16="http://schemas.microsoft.com/office/drawing/2014/main" id="{3242236B-6ADB-8AA9-A99B-477293889E9D}"/>
              </a:ext>
            </a:extLst>
          </p:cNvPr>
          <p:cNvSpPr>
            <a:spLocks noGrp="1"/>
          </p:cNvSpPr>
          <p:nvPr>
            <p:ph type="pic" sz="quarter" idx="23" hasCustomPrompt="1"/>
          </p:nvPr>
        </p:nvSpPr>
        <p:spPr>
          <a:xfrm>
            <a:off x="7039737"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7" name="Picture Placeholder 11">
            <a:extLst>
              <a:ext uri="{FF2B5EF4-FFF2-40B4-BE49-F238E27FC236}">
                <a16:creationId xmlns:a16="http://schemas.microsoft.com/office/drawing/2014/main" id="{626DE058-CA1A-4BAD-F57F-C7E113B57AA2}"/>
              </a:ext>
            </a:extLst>
          </p:cNvPr>
          <p:cNvSpPr>
            <a:spLocks noGrp="1"/>
          </p:cNvSpPr>
          <p:nvPr>
            <p:ph type="pic" sz="quarter" idx="22" hasCustomPrompt="1"/>
          </p:nvPr>
        </p:nvSpPr>
        <p:spPr>
          <a:xfrm>
            <a:off x="5403416"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2" name="Picture Placeholder 10">
            <a:extLst>
              <a:ext uri="{FF2B5EF4-FFF2-40B4-BE49-F238E27FC236}">
                <a16:creationId xmlns:a16="http://schemas.microsoft.com/office/drawing/2014/main" id="{9D312E22-CFAA-255A-BD45-5D69CD228374}"/>
              </a:ext>
            </a:extLst>
          </p:cNvPr>
          <p:cNvSpPr>
            <a:spLocks noGrp="1"/>
          </p:cNvSpPr>
          <p:nvPr>
            <p:ph type="pic" sz="quarter" idx="17" hasCustomPrompt="1"/>
          </p:nvPr>
        </p:nvSpPr>
        <p:spPr>
          <a:xfrm>
            <a:off x="3767095"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17" name="Picture Placeholder 9">
            <a:extLst>
              <a:ext uri="{FF2B5EF4-FFF2-40B4-BE49-F238E27FC236}">
                <a16:creationId xmlns:a16="http://schemas.microsoft.com/office/drawing/2014/main" id="{C3446D35-DB04-FFCB-C209-64A71C40DA3F}"/>
              </a:ext>
            </a:extLst>
          </p:cNvPr>
          <p:cNvSpPr>
            <a:spLocks noGrp="1"/>
          </p:cNvSpPr>
          <p:nvPr>
            <p:ph type="pic" sz="quarter" idx="26" hasCustomPrompt="1"/>
          </p:nvPr>
        </p:nvSpPr>
        <p:spPr>
          <a:xfrm>
            <a:off x="2130774"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18" name="Picture Placeholder 8">
            <a:extLst>
              <a:ext uri="{FF2B5EF4-FFF2-40B4-BE49-F238E27FC236}">
                <a16:creationId xmlns:a16="http://schemas.microsoft.com/office/drawing/2014/main" id="{B5A4755B-7B2E-F1F3-413D-BD371FC35B09}"/>
              </a:ext>
            </a:extLst>
          </p:cNvPr>
          <p:cNvSpPr>
            <a:spLocks noGrp="1"/>
          </p:cNvSpPr>
          <p:nvPr>
            <p:ph type="pic" sz="quarter" idx="27" hasCustomPrompt="1"/>
          </p:nvPr>
        </p:nvSpPr>
        <p:spPr>
          <a:xfrm>
            <a:off x="494453" y="3396915"/>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6" name="Picture Placeholder 7">
            <a:extLst>
              <a:ext uri="{FF2B5EF4-FFF2-40B4-BE49-F238E27FC236}">
                <a16:creationId xmlns:a16="http://schemas.microsoft.com/office/drawing/2014/main" id="{D4F98BF0-7154-37EA-00BA-F93F2AEF2A71}"/>
              </a:ext>
            </a:extLst>
          </p:cNvPr>
          <p:cNvSpPr>
            <a:spLocks noGrp="1"/>
          </p:cNvSpPr>
          <p:nvPr>
            <p:ph type="pic" sz="quarter" idx="21" hasCustomPrompt="1"/>
          </p:nvPr>
        </p:nvSpPr>
        <p:spPr>
          <a:xfrm>
            <a:off x="10312378"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5" name="Picture Placeholder 6">
            <a:extLst>
              <a:ext uri="{FF2B5EF4-FFF2-40B4-BE49-F238E27FC236}">
                <a16:creationId xmlns:a16="http://schemas.microsoft.com/office/drawing/2014/main" id="{E0AB3389-6706-D909-7898-92CFC13E1E76}"/>
              </a:ext>
            </a:extLst>
          </p:cNvPr>
          <p:cNvSpPr>
            <a:spLocks noGrp="1"/>
          </p:cNvSpPr>
          <p:nvPr>
            <p:ph type="pic" sz="quarter" idx="20" hasCustomPrompt="1"/>
          </p:nvPr>
        </p:nvSpPr>
        <p:spPr>
          <a:xfrm>
            <a:off x="8676058"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4" name="Picture Placeholder 5">
            <a:extLst>
              <a:ext uri="{FF2B5EF4-FFF2-40B4-BE49-F238E27FC236}">
                <a16:creationId xmlns:a16="http://schemas.microsoft.com/office/drawing/2014/main" id="{C2CC777D-14EC-055B-B048-D4FC8D25367A}"/>
              </a:ext>
            </a:extLst>
          </p:cNvPr>
          <p:cNvSpPr>
            <a:spLocks noGrp="1"/>
          </p:cNvSpPr>
          <p:nvPr>
            <p:ph type="pic" sz="quarter" idx="19" hasCustomPrompt="1"/>
          </p:nvPr>
        </p:nvSpPr>
        <p:spPr>
          <a:xfrm>
            <a:off x="7039737"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3" name="Picture Placeholder 4">
            <a:extLst>
              <a:ext uri="{FF2B5EF4-FFF2-40B4-BE49-F238E27FC236}">
                <a16:creationId xmlns:a16="http://schemas.microsoft.com/office/drawing/2014/main" id="{B53DD0E6-2528-520E-A9E7-7C43BE7BBD17}"/>
              </a:ext>
            </a:extLst>
          </p:cNvPr>
          <p:cNvSpPr>
            <a:spLocks noGrp="1"/>
          </p:cNvSpPr>
          <p:nvPr>
            <p:ph type="pic" sz="quarter" idx="18" hasCustomPrompt="1"/>
          </p:nvPr>
        </p:nvSpPr>
        <p:spPr>
          <a:xfrm>
            <a:off x="5403416"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1" name="Picture Placeholder 3">
            <a:extLst>
              <a:ext uri="{FF2B5EF4-FFF2-40B4-BE49-F238E27FC236}">
                <a16:creationId xmlns:a16="http://schemas.microsoft.com/office/drawing/2014/main" id="{8684E1DF-A45A-37F4-D580-0CDBAB2955AF}"/>
              </a:ext>
            </a:extLst>
          </p:cNvPr>
          <p:cNvSpPr>
            <a:spLocks noGrp="1"/>
          </p:cNvSpPr>
          <p:nvPr>
            <p:ph type="pic" sz="quarter" idx="16" hasCustomPrompt="1"/>
          </p:nvPr>
        </p:nvSpPr>
        <p:spPr>
          <a:xfrm>
            <a:off x="3767095"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30" name="Picture Placeholder 2">
            <a:extLst>
              <a:ext uri="{FF2B5EF4-FFF2-40B4-BE49-F238E27FC236}">
                <a16:creationId xmlns:a16="http://schemas.microsoft.com/office/drawing/2014/main" id="{8F16EAA5-DE98-84C6-502F-4FCB7CB6ED69}"/>
              </a:ext>
            </a:extLst>
          </p:cNvPr>
          <p:cNvSpPr>
            <a:spLocks noGrp="1"/>
          </p:cNvSpPr>
          <p:nvPr>
            <p:ph type="pic" sz="quarter" idx="15" hasCustomPrompt="1"/>
          </p:nvPr>
        </p:nvSpPr>
        <p:spPr>
          <a:xfrm>
            <a:off x="2130774"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29" name="Picture Placeholder 1">
            <a:extLst>
              <a:ext uri="{FF2B5EF4-FFF2-40B4-BE49-F238E27FC236}">
                <a16:creationId xmlns:a16="http://schemas.microsoft.com/office/drawing/2014/main" id="{B47B7EC3-C6E5-815F-8728-102577A329F2}"/>
              </a:ext>
            </a:extLst>
          </p:cNvPr>
          <p:cNvSpPr>
            <a:spLocks noGrp="1"/>
          </p:cNvSpPr>
          <p:nvPr>
            <p:ph type="pic" sz="quarter" idx="13" hasCustomPrompt="1"/>
          </p:nvPr>
        </p:nvSpPr>
        <p:spPr>
          <a:xfrm>
            <a:off x="494453" y="2086539"/>
            <a:ext cx="1350000" cy="1011600"/>
          </a:xfrm>
          <a:prstGeom prst="roundRect">
            <a:avLst>
              <a:gd name="adj" fmla="val 11700"/>
            </a:avLst>
          </a:prstGeom>
          <a:noFill/>
        </p:spPr>
        <p:txBody>
          <a:bodyPr vert="horz" wrap="none" lIns="0" tIns="0" rIns="0" bIns="0" rtlCol="0" anchor="ctr">
            <a:noAutofit/>
          </a:bodyPr>
          <a:lstStyle>
            <a:lvl1pPr marL="0" indent="0">
              <a:buNone/>
              <a:defRPr lang="en-US" sz="900" dirty="0">
                <a:solidFill>
                  <a:schemeClr val="tx2"/>
                </a:solidFill>
                <a:latin typeface="+mj-lt"/>
              </a:defRPr>
            </a:lvl1pPr>
          </a:lstStyle>
          <a:p>
            <a:pPr lvl="0" algn="ctr"/>
            <a:r>
              <a:rPr lang="en-US" noProof="0"/>
              <a:t>LOGO PLACEHOLDER</a:t>
            </a:r>
          </a:p>
        </p:txBody>
      </p:sp>
      <p:sp>
        <p:nvSpPr>
          <p:cNvPr id="6" name="Text Placeholder 1">
            <a:extLst>
              <a:ext uri="{FF2B5EF4-FFF2-40B4-BE49-F238E27FC236}">
                <a16:creationId xmlns:a16="http://schemas.microsoft.com/office/drawing/2014/main" id="{BCCF5DC4-0506-1C34-BB25-416D87480224}"/>
              </a:ext>
            </a:extLst>
          </p:cNvPr>
          <p:cNvSpPr>
            <a:spLocks noGrp="1"/>
          </p:cNvSpPr>
          <p:nvPr>
            <p:ph type="body" sz="quarter" idx="28"/>
          </p:nvPr>
        </p:nvSpPr>
        <p:spPr>
          <a:xfrm>
            <a:off x="5465763" y="715354"/>
            <a:ext cx="6246812" cy="210186"/>
          </a:xfrm>
        </p:spPr>
        <p:txBody>
          <a:bodyPr anchor="ctr"/>
          <a:lstStyle>
            <a:lvl1pPr marL="171450" indent="-171450">
              <a:buFont typeface="Arial" panose="020B0604020202020204" pitchFamily="34" charset="0"/>
              <a:buChar char="•"/>
              <a:defRPr/>
            </a:lvl1pPr>
          </a:lstStyle>
          <a:p>
            <a:pPr lvl="0"/>
            <a:r>
              <a:rPr lang="en-US" noProof="0"/>
              <a:t>Click to edit Master text styles</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4631389" cy="688395"/>
          </a:xfrm>
        </p:spPr>
        <p:txBody>
          <a:bodyPr/>
          <a:lstStyle/>
          <a:p>
            <a:r>
              <a:rPr lang="en-US" sz="5400" noProof="0">
                <a:solidFill>
                  <a:srgbClr val="00355E"/>
                </a:solidFill>
                <a:latin typeface="DM Sans 14pt Medium" pitchFamily="2" charset="0"/>
              </a:rPr>
              <a:t>Logo slide B</a:t>
            </a:r>
            <a:endParaRPr lang="en-US" noProof="0"/>
          </a:p>
        </p:txBody>
      </p:sp>
      <p:pic>
        <p:nvPicPr>
          <p:cNvPr id="5" name="Picture 4" descr="A white text on a black background&#10;&#10;Description automatically generated">
            <a:extLst>
              <a:ext uri="{FF2B5EF4-FFF2-40B4-BE49-F238E27FC236}">
                <a16:creationId xmlns:a16="http://schemas.microsoft.com/office/drawing/2014/main" id="{46B8C736-DD7D-5392-2745-9FAF4841C1C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7" name="Footer Placeholder 3">
            <a:extLst>
              <a:ext uri="{FF2B5EF4-FFF2-40B4-BE49-F238E27FC236}">
                <a16:creationId xmlns:a16="http://schemas.microsoft.com/office/drawing/2014/main" id="{BDD76218-7277-A5D4-E800-EA7715AF1573}"/>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8" name="Slide Number Placeholder 4">
            <a:extLst>
              <a:ext uri="{FF2B5EF4-FFF2-40B4-BE49-F238E27FC236}">
                <a16:creationId xmlns:a16="http://schemas.microsoft.com/office/drawing/2014/main" id="{2E16470C-3D95-8AE9-D45B-97C0E49F12C0}"/>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56690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Boxes-1">
    <p:spTree>
      <p:nvGrpSpPr>
        <p:cNvPr id="1" name=""/>
        <p:cNvGrpSpPr/>
        <p:nvPr/>
      </p:nvGrpSpPr>
      <p:grpSpPr>
        <a:xfrm>
          <a:off x="0" y="0"/>
          <a:ext cx="0" cy="0"/>
          <a:chOff x="0" y="0"/>
          <a:chExt cx="0" cy="0"/>
        </a:xfrm>
      </p:grpSpPr>
      <p:sp>
        <p:nvSpPr>
          <p:cNvPr id="13" name="Rectangle: Rounded Corners 3">
            <a:extLst>
              <a:ext uri="{FF2B5EF4-FFF2-40B4-BE49-F238E27FC236}">
                <a16:creationId xmlns:a16="http://schemas.microsoft.com/office/drawing/2014/main" id="{E4222EAD-2106-9173-ADA7-A3EFA0A4BA90}"/>
              </a:ext>
            </a:extLst>
          </p:cNvPr>
          <p:cNvSpPr/>
          <p:nvPr userDrawn="1"/>
        </p:nvSpPr>
        <p:spPr>
          <a:xfrm>
            <a:off x="11177077" y="1849615"/>
            <a:ext cx="1849810" cy="1857641"/>
          </a:xfrm>
          <a:prstGeom prst="roundRect">
            <a:avLst>
              <a:gd name="adj" fmla="val 5000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Rounded Corners 3">
            <a:extLst>
              <a:ext uri="{FF2B5EF4-FFF2-40B4-BE49-F238E27FC236}">
                <a16:creationId xmlns:a16="http://schemas.microsoft.com/office/drawing/2014/main" id="{B364C88C-A0A1-32EE-576C-F69234D57B18}"/>
              </a:ext>
            </a:extLst>
          </p:cNvPr>
          <p:cNvSpPr/>
          <p:nvPr userDrawn="1"/>
        </p:nvSpPr>
        <p:spPr>
          <a:xfrm>
            <a:off x="-848417" y="3924069"/>
            <a:ext cx="1849810" cy="1857641"/>
          </a:xfrm>
          <a:prstGeom prst="roundRect">
            <a:avLst>
              <a:gd name="adj" fmla="val 5000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Text Placeholder 4">
            <a:extLst>
              <a:ext uri="{FF2B5EF4-FFF2-40B4-BE49-F238E27FC236}">
                <a16:creationId xmlns:a16="http://schemas.microsoft.com/office/drawing/2014/main" id="{41364EE8-8483-88D1-4043-E2C35DCCB5FF}"/>
              </a:ext>
            </a:extLst>
          </p:cNvPr>
          <p:cNvSpPr>
            <a:spLocks noGrp="1"/>
          </p:cNvSpPr>
          <p:nvPr>
            <p:ph type="body" sz="quarter" idx="15"/>
          </p:nvPr>
        </p:nvSpPr>
        <p:spPr>
          <a:xfrm>
            <a:off x="6599305" y="3924069"/>
            <a:ext cx="5584660" cy="1857641"/>
          </a:xfrm>
          <a:prstGeom prst="roundRect">
            <a:avLst>
              <a:gd name="adj" fmla="val 50000"/>
            </a:avLst>
          </a:prstGeom>
          <a:solidFill>
            <a:schemeClr val="bg2"/>
          </a:solidFill>
        </p:spPr>
        <p:txBody>
          <a:bodyPr lIns="360000" tIns="360000" rIns="360000" bIns="360000" anchor="ctr">
            <a:noAutofit/>
          </a:bodyPr>
          <a:lstStyle>
            <a:lvl1pPr>
              <a:defRPr sz="1200">
                <a:latin typeface="+mn-lt"/>
              </a:defRPr>
            </a:lvl1pPr>
            <a:lvl2pPr>
              <a:lnSpc>
                <a:spcPct val="120000"/>
              </a:lnSpc>
              <a:defRPr sz="1200">
                <a:latin typeface="+mn-lt"/>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3">
            <a:extLst>
              <a:ext uri="{FF2B5EF4-FFF2-40B4-BE49-F238E27FC236}">
                <a16:creationId xmlns:a16="http://schemas.microsoft.com/office/drawing/2014/main" id="{217865E6-3FBF-BF66-C3E2-C4030AAD5B9E}"/>
              </a:ext>
            </a:extLst>
          </p:cNvPr>
          <p:cNvSpPr>
            <a:spLocks noGrp="1"/>
          </p:cNvSpPr>
          <p:nvPr>
            <p:ph type="body" sz="quarter" idx="14"/>
          </p:nvPr>
        </p:nvSpPr>
        <p:spPr>
          <a:xfrm>
            <a:off x="1001393" y="3924069"/>
            <a:ext cx="5584660" cy="1857641"/>
          </a:xfrm>
          <a:prstGeom prst="roundRect">
            <a:avLst>
              <a:gd name="adj" fmla="val 50000"/>
            </a:avLst>
          </a:prstGeom>
          <a:solidFill>
            <a:schemeClr val="bg2"/>
          </a:solidFill>
        </p:spPr>
        <p:txBody>
          <a:bodyPr lIns="360000" tIns="360000" rIns="360000" bIns="360000" anchor="ctr">
            <a:noAutofit/>
          </a:bodyPr>
          <a:lstStyle>
            <a:lvl1pPr>
              <a:defRPr sz="1200">
                <a:latin typeface="+mn-lt"/>
              </a:defRPr>
            </a:lvl1pPr>
            <a:lvl2pPr>
              <a:lnSpc>
                <a:spcPct val="120000"/>
              </a:lnSpc>
              <a:defRPr sz="1200">
                <a:latin typeface="+mn-lt"/>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2">
            <a:extLst>
              <a:ext uri="{FF2B5EF4-FFF2-40B4-BE49-F238E27FC236}">
                <a16:creationId xmlns:a16="http://schemas.microsoft.com/office/drawing/2014/main" id="{ACE8EB9A-4522-609C-C349-ED72A38AA5A9}"/>
              </a:ext>
            </a:extLst>
          </p:cNvPr>
          <p:cNvSpPr>
            <a:spLocks noGrp="1"/>
          </p:cNvSpPr>
          <p:nvPr>
            <p:ph type="body" sz="quarter" idx="13"/>
          </p:nvPr>
        </p:nvSpPr>
        <p:spPr>
          <a:xfrm>
            <a:off x="5597912" y="1849615"/>
            <a:ext cx="5584660" cy="1857641"/>
          </a:xfrm>
          <a:prstGeom prst="roundRect">
            <a:avLst>
              <a:gd name="adj" fmla="val 50000"/>
            </a:avLst>
          </a:prstGeom>
          <a:solidFill>
            <a:schemeClr val="bg2"/>
          </a:solidFill>
        </p:spPr>
        <p:txBody>
          <a:bodyPr lIns="360000" tIns="360000" rIns="360000" bIns="360000" anchor="ctr">
            <a:noAutofit/>
          </a:bodyPr>
          <a:lstStyle>
            <a:lvl1pPr>
              <a:defRPr sz="1200">
                <a:latin typeface="+mn-lt"/>
              </a:defRPr>
            </a:lvl1pPr>
            <a:lvl2pPr>
              <a:lnSpc>
                <a:spcPct val="120000"/>
              </a:lnSpc>
              <a:defRPr sz="1200">
                <a:latin typeface="+mn-lt"/>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
            <a:extLst>
              <a:ext uri="{FF2B5EF4-FFF2-40B4-BE49-F238E27FC236}">
                <a16:creationId xmlns:a16="http://schemas.microsoft.com/office/drawing/2014/main" id="{20451E1A-523D-65FC-1151-923500EF959C}"/>
              </a:ext>
            </a:extLst>
          </p:cNvPr>
          <p:cNvSpPr>
            <a:spLocks noGrp="1"/>
          </p:cNvSpPr>
          <p:nvPr>
            <p:ph type="body" sz="quarter" idx="12"/>
          </p:nvPr>
        </p:nvSpPr>
        <p:spPr>
          <a:xfrm>
            <a:off x="13252" y="1848419"/>
            <a:ext cx="5584660" cy="1857641"/>
          </a:xfrm>
          <a:prstGeom prst="roundRect">
            <a:avLst>
              <a:gd name="adj" fmla="val 50000"/>
            </a:avLst>
          </a:prstGeom>
          <a:solidFill>
            <a:schemeClr val="bg2"/>
          </a:solidFill>
        </p:spPr>
        <p:txBody>
          <a:bodyPr lIns="360000" tIns="360000" rIns="360000" bIns="360000" anchor="ctr">
            <a:noAutofit/>
          </a:bodyPr>
          <a:lstStyle>
            <a:lvl1pPr>
              <a:defRPr sz="1200">
                <a:latin typeface="+mn-lt"/>
              </a:defRPr>
            </a:lvl1pPr>
            <a:lvl2pPr marL="406800" indent="-171450">
              <a:lnSpc>
                <a:spcPct val="120000"/>
              </a:lnSpc>
              <a:buFont typeface="Arial" panose="020B0604020202020204" pitchFamily="34" charset="0"/>
              <a:buChar char="•"/>
              <a:defRPr sz="1200">
                <a:latin typeface="+mn-lt"/>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sz="5400" noProof="0">
                <a:solidFill>
                  <a:srgbClr val="00355E"/>
                </a:solidFill>
                <a:latin typeface="DM Sans 14pt Medium" pitchFamily="2" charset="0"/>
              </a:rPr>
              <a:t>This is a four boxes slide</a:t>
            </a:r>
            <a:endParaRPr lang="en-US" noProof="0"/>
          </a:p>
        </p:txBody>
      </p:sp>
      <p:sp>
        <p:nvSpPr>
          <p:cNvPr id="5" name="Footer Placeholder 3">
            <a:extLst>
              <a:ext uri="{FF2B5EF4-FFF2-40B4-BE49-F238E27FC236}">
                <a16:creationId xmlns:a16="http://schemas.microsoft.com/office/drawing/2014/main" id="{6FBE85E0-65F6-9AB7-EA8B-D3EB252DD873}"/>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C48E6446-4C98-7870-2E79-7B1666FBA7B7}"/>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6864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oxes-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8B62F8-5DA1-1BEB-3A4C-B5F3745303C5}"/>
              </a:ext>
            </a:extLst>
          </p:cNvPr>
          <p:cNvGrpSpPr>
            <a:grpSpLocks noChangeAspect="1"/>
          </p:cNvGrpSpPr>
          <p:nvPr userDrawn="1"/>
        </p:nvGrpSpPr>
        <p:grpSpPr>
          <a:xfrm>
            <a:off x="7095556" y="6283732"/>
            <a:ext cx="5199266" cy="557784"/>
            <a:chOff x="6304067" y="6198820"/>
            <a:chExt cx="5990755" cy="642696"/>
          </a:xfrm>
        </p:grpSpPr>
        <p:sp>
          <p:nvSpPr>
            <p:cNvPr id="6" name="Rectangle: Top Corners Rounded 27">
              <a:extLst>
                <a:ext uri="{FF2B5EF4-FFF2-40B4-BE49-F238E27FC236}">
                  <a16:creationId xmlns:a16="http://schemas.microsoft.com/office/drawing/2014/main" id="{DE1143AD-C328-8807-D27A-BCF7BA7E4730}"/>
                </a:ext>
              </a:extLst>
            </p:cNvPr>
            <p:cNvSpPr/>
            <p:nvPr userDrawn="1"/>
          </p:nvSpPr>
          <p:spPr>
            <a:xfrm rot="5400000">
              <a:off x="8843533" y="4348670"/>
              <a:ext cx="642292" cy="4343400"/>
            </a:xfrm>
            <a:prstGeom prst="round2SameRect">
              <a:avLst>
                <a:gd name="adj1" fmla="val 50000"/>
                <a:gd name="adj2" fmla="val 50000"/>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8">
              <a:extLst>
                <a:ext uri="{FF2B5EF4-FFF2-40B4-BE49-F238E27FC236}">
                  <a16:creationId xmlns:a16="http://schemas.microsoft.com/office/drawing/2014/main" id="{D057A4F1-A449-B749-3737-8A0D04EBAD55}"/>
                </a:ext>
              </a:extLst>
            </p:cNvPr>
            <p:cNvSpPr/>
            <p:nvPr userDrawn="1"/>
          </p:nvSpPr>
          <p:spPr>
            <a:xfrm rot="16200000">
              <a:off x="11519933" y="6066627"/>
              <a:ext cx="637954" cy="911824"/>
            </a:xfrm>
            <a:prstGeom prst="round2SameRect">
              <a:avLst>
                <a:gd name="adj1" fmla="val 50000"/>
                <a:gd name="adj2" fmla="val 0"/>
              </a:avLst>
            </a:prstGeom>
            <a:noFill/>
            <a:ln w="444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Oval 8">
              <a:extLst>
                <a:ext uri="{FF2B5EF4-FFF2-40B4-BE49-F238E27FC236}">
                  <a16:creationId xmlns:a16="http://schemas.microsoft.com/office/drawing/2014/main" id="{9672D2D6-F6A6-65AF-2321-2F46E73998EB}"/>
                </a:ext>
              </a:extLst>
            </p:cNvPr>
            <p:cNvSpPr/>
            <p:nvPr userDrawn="1"/>
          </p:nvSpPr>
          <p:spPr>
            <a:xfrm>
              <a:off x="6304067" y="6198820"/>
              <a:ext cx="642293" cy="642696"/>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grpSp>
      <p:sp>
        <p:nvSpPr>
          <p:cNvPr id="17" name="Text Placeholder 2">
            <a:extLst>
              <a:ext uri="{FF2B5EF4-FFF2-40B4-BE49-F238E27FC236}">
                <a16:creationId xmlns:a16="http://schemas.microsoft.com/office/drawing/2014/main" id="{ACE8EB9A-4522-609C-C349-ED72A38AA5A9}"/>
              </a:ext>
            </a:extLst>
          </p:cNvPr>
          <p:cNvSpPr>
            <a:spLocks noGrp="1"/>
          </p:cNvSpPr>
          <p:nvPr>
            <p:ph type="body" sz="quarter" idx="13"/>
          </p:nvPr>
        </p:nvSpPr>
        <p:spPr>
          <a:xfrm>
            <a:off x="6282881" y="1491916"/>
            <a:ext cx="5429694" cy="4427622"/>
          </a:xfrm>
          <a:prstGeom prst="roundRect">
            <a:avLst>
              <a:gd name="adj" fmla="val 3645"/>
            </a:avLst>
          </a:prstGeom>
          <a:solidFill>
            <a:schemeClr val="bg2"/>
          </a:solidFill>
        </p:spPr>
        <p:txBody>
          <a:bodyPr lIns="360000" tIns="360000" rIns="360000" bIns="360000" anchor="ctr">
            <a:noAutofit/>
          </a:bodyPr>
          <a:lstStyle>
            <a:lvl1pPr>
              <a:defRPr sz="1200">
                <a:latin typeface="+mn-lt"/>
              </a:defRPr>
            </a:lvl1pPr>
            <a:lvl2pPr>
              <a:lnSpc>
                <a:spcPct val="120000"/>
              </a:lnSpc>
              <a:defRPr sz="1200">
                <a:latin typeface="+mn-lt"/>
              </a:defRPr>
            </a:lvl2pPr>
            <a:lvl7pPr>
              <a:lnSpc>
                <a:spcPct val="100000"/>
              </a:lnSpc>
              <a:spcAft>
                <a:spcPts val="1000"/>
              </a:spcAft>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1">
            <a:extLst>
              <a:ext uri="{FF2B5EF4-FFF2-40B4-BE49-F238E27FC236}">
                <a16:creationId xmlns:a16="http://schemas.microsoft.com/office/drawing/2014/main" id="{8C446260-7B49-E4D0-CAE2-2A1EE54E89B4}"/>
              </a:ext>
            </a:extLst>
          </p:cNvPr>
          <p:cNvSpPr>
            <a:spLocks noGrp="1"/>
          </p:cNvSpPr>
          <p:nvPr>
            <p:ph type="body" sz="quarter" idx="14"/>
          </p:nvPr>
        </p:nvSpPr>
        <p:spPr>
          <a:xfrm>
            <a:off x="479425" y="1491916"/>
            <a:ext cx="5429694" cy="4427622"/>
          </a:xfrm>
          <a:prstGeom prst="roundRect">
            <a:avLst>
              <a:gd name="adj" fmla="val 3645"/>
            </a:avLst>
          </a:prstGeom>
          <a:solidFill>
            <a:schemeClr val="bg2"/>
          </a:solidFill>
        </p:spPr>
        <p:txBody>
          <a:bodyPr lIns="360000" tIns="360000" rIns="360000" bIns="360000" anchor="ctr">
            <a:noAutofit/>
          </a:bodyPr>
          <a:lstStyle>
            <a:lvl1pPr>
              <a:defRPr sz="1200">
                <a:latin typeface="+mn-lt"/>
              </a:defRPr>
            </a:lvl1pPr>
            <a:lvl2pPr marL="171450" indent="-171450">
              <a:lnSpc>
                <a:spcPct val="120000"/>
              </a:lnSpc>
              <a:buFont typeface="Arial" panose="020B0604020202020204" pitchFamily="34" charset="0"/>
              <a:buChar char="•"/>
              <a:defRPr sz="1200">
                <a:latin typeface="+mn-lt"/>
              </a:defRPr>
            </a:lvl2pPr>
            <a:lvl3pPr marL="360000" indent="-172800">
              <a:defRPr/>
            </a:lvl3pPr>
            <a:lvl7pPr>
              <a:lnSpc>
                <a:spcPct val="100000"/>
              </a:lnSpc>
              <a:spcAft>
                <a:spcPts val="1000"/>
              </a:spcAft>
              <a:defRPr/>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830997"/>
          </a:xfrm>
        </p:spPr>
        <p:txBody>
          <a:bodyPr/>
          <a:lstStyle/>
          <a:p>
            <a:r>
              <a:rPr lang="en-US" sz="5400" noProof="0">
                <a:solidFill>
                  <a:srgbClr val="00355E"/>
                </a:solidFill>
                <a:latin typeface="DM Sans 14pt Medium" pitchFamily="2" charset="0"/>
              </a:rPr>
              <a:t>This is a two boxes slide</a:t>
            </a:r>
            <a:endParaRPr lang="en-US" noProof="0"/>
          </a:p>
        </p:txBody>
      </p:sp>
      <p:sp>
        <p:nvSpPr>
          <p:cNvPr id="10" name="Footer Placeholder 3">
            <a:extLst>
              <a:ext uri="{FF2B5EF4-FFF2-40B4-BE49-F238E27FC236}">
                <a16:creationId xmlns:a16="http://schemas.microsoft.com/office/drawing/2014/main" id="{CF948D0B-2339-FD9D-3B6A-612228930C78}"/>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343E9666-4D61-5DB7-A716-5A959ADA77C5}"/>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32786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D14C94-FFCD-1280-7E25-3AB7F5C91C82}"/>
              </a:ext>
            </a:extLst>
          </p:cNvPr>
          <p:cNvGrpSpPr/>
          <p:nvPr userDrawn="1"/>
        </p:nvGrpSpPr>
        <p:grpSpPr>
          <a:xfrm>
            <a:off x="-8966" y="2347376"/>
            <a:ext cx="12239065" cy="2869409"/>
            <a:chOff x="-8966" y="2197927"/>
            <a:chExt cx="12239065" cy="2869409"/>
          </a:xfrm>
        </p:grpSpPr>
        <p:pic>
          <p:nvPicPr>
            <p:cNvPr id="9" name="Picture 8">
              <a:extLst>
                <a:ext uri="{FF2B5EF4-FFF2-40B4-BE49-F238E27FC236}">
                  <a16:creationId xmlns:a16="http://schemas.microsoft.com/office/drawing/2014/main" id="{5C35D229-56E2-C241-E930-FBC3B09A42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11136901" y="2197928"/>
              <a:ext cx="1093198" cy="1441828"/>
            </a:xfrm>
            <a:prstGeom prst="rect">
              <a:avLst/>
            </a:prstGeom>
          </p:spPr>
        </p:pic>
        <p:sp>
          <p:nvSpPr>
            <p:cNvPr id="10" name="Rectangle: Rounded Corners 11">
              <a:extLst>
                <a:ext uri="{FF2B5EF4-FFF2-40B4-BE49-F238E27FC236}">
                  <a16:creationId xmlns:a16="http://schemas.microsoft.com/office/drawing/2014/main" id="{25DC7C25-56F1-A3B7-9A20-1BF70CE8722A}"/>
                </a:ext>
              </a:extLst>
            </p:cNvPr>
            <p:cNvSpPr/>
            <p:nvPr userDrawn="1"/>
          </p:nvSpPr>
          <p:spPr>
            <a:xfrm rot="10800000">
              <a:off x="1384343" y="3675415"/>
              <a:ext cx="9752558" cy="1368717"/>
            </a:xfrm>
            <a:prstGeom prst="roundRect">
              <a:avLst>
                <a:gd name="adj" fmla="val 50000"/>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Top Corners Rounded 8">
              <a:extLst>
                <a:ext uri="{FF2B5EF4-FFF2-40B4-BE49-F238E27FC236}">
                  <a16:creationId xmlns:a16="http://schemas.microsoft.com/office/drawing/2014/main" id="{F4525B96-5A4A-84A4-55DA-087E817FB9BC}"/>
                </a:ext>
              </a:extLst>
            </p:cNvPr>
            <p:cNvSpPr/>
            <p:nvPr userDrawn="1"/>
          </p:nvSpPr>
          <p:spPr>
            <a:xfrm rot="5400000">
              <a:off x="-32621" y="3673673"/>
              <a:ext cx="1417318" cy="1370008"/>
            </a:xfrm>
            <a:prstGeom prst="round2SameRect">
              <a:avLst>
                <a:gd name="adj1" fmla="val 50000"/>
                <a:gd name="adj2" fmla="val 0"/>
              </a:avLst>
            </a:prstGeom>
            <a:solidFill>
              <a:schemeClr val="accent2"/>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rgbClr val="00355E"/>
                </a:solidFill>
              </a:endParaRPr>
            </a:p>
          </p:txBody>
        </p:sp>
        <p:sp>
          <p:nvSpPr>
            <p:cNvPr id="12" name="Oval 11">
              <a:extLst>
                <a:ext uri="{FF2B5EF4-FFF2-40B4-BE49-F238E27FC236}">
                  <a16:creationId xmlns:a16="http://schemas.microsoft.com/office/drawing/2014/main" id="{50480763-0B3E-FCAC-A46F-63EAF04E71CD}"/>
                </a:ext>
              </a:extLst>
            </p:cNvPr>
            <p:cNvSpPr/>
            <p:nvPr userDrawn="1"/>
          </p:nvSpPr>
          <p:spPr>
            <a:xfrm>
              <a:off x="9695072" y="2197927"/>
              <a:ext cx="1441829" cy="1441829"/>
            </a:xfrm>
            <a:prstGeom prst="ellipse">
              <a:avLst/>
            </a:prstGeom>
            <a:solidFill>
              <a:schemeClr val="accent1"/>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7" name="Media Placeholder 6">
            <a:extLst>
              <a:ext uri="{FF2B5EF4-FFF2-40B4-BE49-F238E27FC236}">
                <a16:creationId xmlns:a16="http://schemas.microsoft.com/office/drawing/2014/main" id="{10EA97D3-2EC6-BCF3-248D-4E993EF9487E}"/>
              </a:ext>
            </a:extLst>
          </p:cNvPr>
          <p:cNvSpPr>
            <a:spLocks noGrp="1"/>
          </p:cNvSpPr>
          <p:nvPr>
            <p:ph type="media" sz="quarter" idx="34" hasCustomPrompt="1"/>
          </p:nvPr>
        </p:nvSpPr>
        <p:spPr>
          <a:xfrm flipH="1">
            <a:off x="2616959" y="1497191"/>
            <a:ext cx="6958082" cy="4569779"/>
          </a:xfrm>
          <a:prstGeom prst="roundRect">
            <a:avLst>
              <a:gd name="adj" fmla="val 5449"/>
            </a:avLst>
          </a:prstGeom>
          <a:solidFill>
            <a:schemeClr val="bg1"/>
          </a:solidFill>
        </p:spPr>
        <p:txBody>
          <a:bodyPr vert="horz" wrap="none" lIns="0" tIns="0" rIns="0" bIns="0" rtlCol="0" anchor="ctr">
            <a:noAutofit/>
          </a:bodyPr>
          <a:lstStyle>
            <a:lvl1pPr marL="0" indent="0" algn="ctr">
              <a:buNone/>
              <a:defRPr lang="en-US" sz="1800">
                <a:solidFill>
                  <a:srgbClr val="00355E"/>
                </a:solidFill>
                <a:latin typeface="+mj-lt"/>
              </a:defRPr>
            </a:lvl1pPr>
          </a:lstStyle>
          <a:p>
            <a:pPr lvl="0" algn="ctr"/>
            <a:r>
              <a:rPr lang="en-US" noProof="0"/>
              <a:t>PLACEHOLDER VIDEO</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noProof="0"/>
              <a:t>Video slide</a:t>
            </a:r>
          </a:p>
        </p:txBody>
      </p:sp>
      <p:sp>
        <p:nvSpPr>
          <p:cNvPr id="5" name="Footer Placeholder 3">
            <a:extLst>
              <a:ext uri="{FF2B5EF4-FFF2-40B4-BE49-F238E27FC236}">
                <a16:creationId xmlns:a16="http://schemas.microsoft.com/office/drawing/2014/main" id="{A4EFBA3B-95E7-5317-CB65-8819848D3DB3}"/>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6F4E5700-B941-274C-AF0A-0C19132AA5FC}"/>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1570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bile phone-1">
    <p:bg>
      <p:bgPr>
        <a:solidFill>
          <a:schemeClr val="bg1"/>
        </a:solidFill>
        <a:effectLst/>
      </p:bgPr>
    </p:bg>
    <p:spTree>
      <p:nvGrpSpPr>
        <p:cNvPr id="1" name=""/>
        <p:cNvGrpSpPr/>
        <p:nvPr/>
      </p:nvGrpSpPr>
      <p:grpSpPr>
        <a:xfrm>
          <a:off x="0" y="0"/>
          <a:ext cx="0" cy="0"/>
          <a:chOff x="0" y="0"/>
          <a:chExt cx="0" cy="0"/>
        </a:xfrm>
      </p:grpSpPr>
      <p:sp>
        <p:nvSpPr>
          <p:cNvPr id="14" name="Text Placeholder 15">
            <a:extLst>
              <a:ext uri="{FF2B5EF4-FFF2-40B4-BE49-F238E27FC236}">
                <a16:creationId xmlns:a16="http://schemas.microsoft.com/office/drawing/2014/main" id="{418C8244-7A96-C14C-B8D0-BA88CBA604A5}"/>
              </a:ext>
            </a:extLst>
          </p:cNvPr>
          <p:cNvSpPr>
            <a:spLocks noGrp="1"/>
          </p:cNvSpPr>
          <p:nvPr>
            <p:ph type="body" sz="quarter" idx="12"/>
          </p:nvPr>
        </p:nvSpPr>
        <p:spPr>
          <a:xfrm>
            <a:off x="2438399" y="2649912"/>
            <a:ext cx="8080672" cy="2719133"/>
          </a:xfrm>
          <a:prstGeom prst="roundRect">
            <a:avLst>
              <a:gd name="adj" fmla="val 50000"/>
            </a:avLst>
          </a:prstGeom>
          <a:solidFill>
            <a:schemeClr val="bg2"/>
          </a:solidFill>
        </p:spPr>
        <p:txBody>
          <a:bodyPr lIns="914400" rIns="457200" bIns="36000" anchor="ctr">
            <a:noAutofit/>
          </a:bodyPr>
          <a:lstStyle>
            <a:lvl1pPr>
              <a:defRPr sz="1200">
                <a:latin typeface="+mn-lt"/>
              </a:defRPr>
            </a:lvl1pPr>
            <a:lvl2pPr>
              <a:lnSpc>
                <a:spcPct val="120000"/>
              </a:lnSpc>
              <a:defRPr sz="1200">
                <a:latin typeface="+mn-lt"/>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Text Placeholder 19">
            <a:extLst>
              <a:ext uri="{FF2B5EF4-FFF2-40B4-BE49-F238E27FC236}">
                <a16:creationId xmlns:a16="http://schemas.microsoft.com/office/drawing/2014/main" id="{F83E0CAB-1DC4-28EC-B81C-81C2A4D34D51}"/>
              </a:ext>
            </a:extLst>
          </p:cNvPr>
          <p:cNvSpPr>
            <a:spLocks noGrp="1"/>
          </p:cNvSpPr>
          <p:nvPr>
            <p:ph type="body" sz="quarter" idx="34" hasCustomPrompt="1"/>
          </p:nvPr>
        </p:nvSpPr>
        <p:spPr>
          <a:xfrm>
            <a:off x="947350" y="1947553"/>
            <a:ext cx="2076834" cy="4162162"/>
          </a:xfrm>
          <a:blipFill>
            <a:blip r:embed="rId2" cstate="hqprint">
              <a:extLst>
                <a:ext uri="{28A0092B-C50C-407E-A947-70E740481C1C}">
                  <a14:useLocalDpi xmlns:a14="http://schemas.microsoft.com/office/drawing/2010/main"/>
                </a:ext>
              </a:extLst>
            </a:blip>
            <a:stretch>
              <a:fillRect/>
            </a:stretch>
          </a:blipFill>
        </p:spPr>
        <p:txBody>
          <a:bodyPr anchor="ctr">
            <a:noAutofit/>
          </a:bodyPr>
          <a:lstStyle>
            <a:lvl1pPr algn="ctr">
              <a:defRPr>
                <a:solidFill>
                  <a:schemeClr val="bg1"/>
                </a:solidFill>
              </a:defRPr>
            </a:lvl1pPr>
          </a:lstStyle>
          <a:p>
            <a:pPr lvl="0"/>
            <a:r>
              <a:rPr lang="en-US" noProof="0"/>
              <a:t>.</a:t>
            </a:r>
          </a:p>
        </p:txBody>
      </p:sp>
      <p:sp>
        <p:nvSpPr>
          <p:cNvPr id="21" name="Picture Placeholder 84">
            <a:extLst>
              <a:ext uri="{FF2B5EF4-FFF2-40B4-BE49-F238E27FC236}">
                <a16:creationId xmlns:a16="http://schemas.microsoft.com/office/drawing/2014/main" id="{28523D4F-E48E-8101-A945-02682B6E5668}"/>
              </a:ext>
            </a:extLst>
          </p:cNvPr>
          <p:cNvSpPr>
            <a:spLocks noGrp="1"/>
          </p:cNvSpPr>
          <p:nvPr>
            <p:ph type="pic" sz="quarter" idx="35" hasCustomPrompt="1"/>
          </p:nvPr>
        </p:nvSpPr>
        <p:spPr>
          <a:xfrm>
            <a:off x="1082675" y="2057400"/>
            <a:ext cx="1800225" cy="3933825"/>
          </a:xfrm>
          <a:prstGeom prst="round2SameRect">
            <a:avLst>
              <a:gd name="adj1" fmla="val 12357"/>
              <a:gd name="adj2" fmla="val 11131"/>
            </a:avLst>
          </a:prstGeom>
          <a:solidFill>
            <a:schemeClr val="bg1">
              <a:lumMod val="95000"/>
            </a:schemeClr>
          </a:solidFill>
        </p:spPr>
        <p:txBody>
          <a:bodyPr wrap="square" anchor="ctr">
            <a:noAutofit/>
          </a:bodyPr>
          <a:lstStyle>
            <a:lvl1pPr marL="0" indent="0" algn="ctr">
              <a:buNone/>
              <a:defRPr sz="1200">
                <a:solidFill>
                  <a:srgbClr val="00355E"/>
                </a:solidFill>
                <a:latin typeface="+mj-lt"/>
              </a:defRPr>
            </a:lvl1pPr>
          </a:lstStyle>
          <a:p>
            <a:r>
              <a:rPr lang="en-US" noProof="0"/>
              <a:t>PICTURE PLACEHOLDER (AFTER ADDING THE PICTURE, “SEND BACK” THIS IMAGE</a:t>
            </a:r>
          </a:p>
        </p:txBody>
      </p:sp>
      <p:sp>
        <p:nvSpPr>
          <p:cNvPr id="6" name="Rectangle: Rounded Corners 3">
            <a:extLst>
              <a:ext uri="{FF2B5EF4-FFF2-40B4-BE49-F238E27FC236}">
                <a16:creationId xmlns:a16="http://schemas.microsoft.com/office/drawing/2014/main" id="{9ED460D5-3E66-79B7-92CD-90010718F144}"/>
              </a:ext>
            </a:extLst>
          </p:cNvPr>
          <p:cNvSpPr/>
          <p:nvPr userDrawn="1"/>
        </p:nvSpPr>
        <p:spPr>
          <a:xfrm>
            <a:off x="10519071" y="2649912"/>
            <a:ext cx="2707671" cy="2719133"/>
          </a:xfrm>
          <a:prstGeom prst="roundRect">
            <a:avLst>
              <a:gd name="adj" fmla="val 5000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Text Placeholder 1">
            <a:extLst>
              <a:ext uri="{FF2B5EF4-FFF2-40B4-BE49-F238E27FC236}">
                <a16:creationId xmlns:a16="http://schemas.microsoft.com/office/drawing/2014/main" id="{AC0DEFEE-4574-6B1A-E40F-BBE80B7B0BC3}"/>
              </a:ext>
            </a:extLst>
          </p:cNvPr>
          <p:cNvSpPr>
            <a:spLocks noGrp="1"/>
          </p:cNvSpPr>
          <p:nvPr>
            <p:ph type="body" sz="quarter" idx="15"/>
          </p:nvPr>
        </p:nvSpPr>
        <p:spPr>
          <a:xfrm>
            <a:off x="479425" y="1339850"/>
            <a:ext cx="11233150" cy="332399"/>
          </a:xfrm>
        </p:spPr>
        <p:txBody>
          <a:bodyPr wrap="square">
            <a:spAutoFit/>
          </a:bodyPr>
          <a:lstStyle>
            <a:lvl1pPr marL="0" indent="0">
              <a:lnSpc>
                <a:spcPct val="90000"/>
              </a:lnSpc>
              <a:buNone/>
              <a:defRPr sz="2400">
                <a:latin typeface="Lora Medium" pitchFamily="2" charset="77"/>
              </a:defRPr>
            </a:lvl1pPr>
          </a:lstStyle>
          <a:p>
            <a:pPr lvl="0"/>
            <a:r>
              <a:rPr lang="en-US" noProof="0"/>
              <a:t>Click to edit Master text</a:t>
            </a:r>
          </a:p>
        </p:txBody>
      </p:sp>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noProof="0"/>
              <a:t>Mobile phone slide</a:t>
            </a:r>
          </a:p>
        </p:txBody>
      </p:sp>
      <p:sp>
        <p:nvSpPr>
          <p:cNvPr id="7" name="Footer Placeholder 3">
            <a:extLst>
              <a:ext uri="{FF2B5EF4-FFF2-40B4-BE49-F238E27FC236}">
                <a16:creationId xmlns:a16="http://schemas.microsoft.com/office/drawing/2014/main" id="{033DF76D-FD2E-ED9B-D7AC-E4FD990C15B2}"/>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8" name="Slide Number Placeholder 4">
            <a:extLst>
              <a:ext uri="{FF2B5EF4-FFF2-40B4-BE49-F238E27FC236}">
                <a16:creationId xmlns:a16="http://schemas.microsoft.com/office/drawing/2014/main" id="{1D82843E-B6E6-05CF-784B-8DEDEEEF0897}"/>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1061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ighlights Stats">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FF78A9-F784-A60E-9DC6-A1B1AF8B484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69733" y="-2436781"/>
            <a:ext cx="4039155" cy="4039200"/>
          </a:xfrm>
          <a:prstGeom prst="ellipse">
            <a:avLst/>
          </a:prstGeom>
        </p:spPr>
      </p:pic>
      <p:sp>
        <p:nvSpPr>
          <p:cNvPr id="3" name="Footer Placeholder 2">
            <a:extLst>
              <a:ext uri="{FF2B5EF4-FFF2-40B4-BE49-F238E27FC236}">
                <a16:creationId xmlns:a16="http://schemas.microsoft.com/office/drawing/2014/main" id="{8B85BBBA-692B-480D-F41D-B341401E010F}"/>
              </a:ext>
            </a:extLst>
          </p:cNvPr>
          <p:cNvSpPr>
            <a:spLocks noGrp="1"/>
          </p:cNvSpPr>
          <p:nvPr>
            <p:ph type="ftr" sz="quarter" idx="10"/>
          </p:nvPr>
        </p:nvSpPr>
        <p:spPr>
          <a:xfrm>
            <a:off x="10078720" y="6492377"/>
            <a:ext cx="988002" cy="153888"/>
          </a:xfrm>
          <a:prstGeom prst="rect">
            <a:avLst/>
          </a:prstGeom>
        </p:spPr>
        <p:txBody>
          <a:bodyPr/>
          <a:lstStyle/>
          <a:p>
            <a:r>
              <a:rPr lang="en-US" noProof="0"/>
              <a:t>nmdp.org</a:t>
            </a:r>
            <a:endParaRPr lang="en-US" sz="900" kern="1200" noProof="0">
              <a:solidFill>
                <a:schemeClr val="accent1"/>
              </a:solidFill>
              <a:latin typeface="+mn-lt"/>
              <a:ea typeface="+mn-ea"/>
              <a:cs typeface="+mn-cs"/>
            </a:endParaRPr>
          </a:p>
        </p:txBody>
      </p:sp>
      <p:sp>
        <p:nvSpPr>
          <p:cNvPr id="37" name="Text Placeholder 12">
            <a:extLst>
              <a:ext uri="{FF2B5EF4-FFF2-40B4-BE49-F238E27FC236}">
                <a16:creationId xmlns:a16="http://schemas.microsoft.com/office/drawing/2014/main" id="{88369C4F-D69A-679B-5290-251BF058E635}"/>
              </a:ext>
            </a:extLst>
          </p:cNvPr>
          <p:cNvSpPr>
            <a:spLocks noGrp="1"/>
          </p:cNvSpPr>
          <p:nvPr>
            <p:ph type="body" sz="quarter" idx="44" hasCustomPrompt="1"/>
          </p:nvPr>
        </p:nvSpPr>
        <p:spPr>
          <a:xfrm>
            <a:off x="479424" y="5358534"/>
            <a:ext cx="2264599" cy="576000"/>
          </a:xfrm>
        </p:spPr>
        <p:txBody>
          <a:bodyPr anchor="ctr">
            <a:noAutofit/>
          </a:bodyPr>
          <a:lstStyle>
            <a:lvl1pPr marL="0" indent="0" algn="r">
              <a:lnSpc>
                <a:spcPct val="100000"/>
              </a:lnSpc>
              <a:buNone/>
              <a:defRPr sz="3600" b="1" i="0">
                <a:solidFill>
                  <a:schemeClr val="accent2"/>
                </a:solidFill>
                <a:latin typeface="DM Sans 14pt" pitchFamily="2" charset="77"/>
              </a:defRPr>
            </a:lvl1pPr>
          </a:lstStyle>
          <a:p>
            <a:pPr lvl="0"/>
            <a:r>
              <a:rPr lang="en-US" noProof="0"/>
              <a:t>XX,XXX+</a:t>
            </a:r>
          </a:p>
        </p:txBody>
      </p:sp>
      <p:sp>
        <p:nvSpPr>
          <p:cNvPr id="36" name="Text Placeholder 11">
            <a:extLst>
              <a:ext uri="{FF2B5EF4-FFF2-40B4-BE49-F238E27FC236}">
                <a16:creationId xmlns:a16="http://schemas.microsoft.com/office/drawing/2014/main" id="{ED9F92B3-EFAB-318C-B341-F47502250CAB}"/>
              </a:ext>
            </a:extLst>
          </p:cNvPr>
          <p:cNvSpPr>
            <a:spLocks noGrp="1"/>
          </p:cNvSpPr>
          <p:nvPr>
            <p:ph type="body" sz="quarter" idx="43" hasCustomPrompt="1"/>
          </p:nvPr>
        </p:nvSpPr>
        <p:spPr>
          <a:xfrm>
            <a:off x="479424" y="4634140"/>
            <a:ext cx="2264599" cy="576000"/>
          </a:xfrm>
        </p:spPr>
        <p:txBody>
          <a:bodyPr anchor="ctr">
            <a:noAutofit/>
          </a:bodyPr>
          <a:lstStyle>
            <a:lvl1pPr marL="0" indent="0" algn="r">
              <a:lnSpc>
                <a:spcPct val="100000"/>
              </a:lnSpc>
              <a:buNone/>
              <a:defRPr sz="3600" b="1" i="0">
                <a:solidFill>
                  <a:schemeClr val="accent2"/>
                </a:solidFill>
                <a:latin typeface="DM Sans 14pt" pitchFamily="2" charset="77"/>
              </a:defRPr>
            </a:lvl1pPr>
          </a:lstStyle>
          <a:p>
            <a:pPr lvl="0"/>
            <a:r>
              <a:rPr lang="en-US" noProof="0"/>
              <a:t>XX,XXX+</a:t>
            </a:r>
          </a:p>
        </p:txBody>
      </p:sp>
      <p:sp>
        <p:nvSpPr>
          <p:cNvPr id="35" name="Text Placeholder 10">
            <a:extLst>
              <a:ext uri="{FF2B5EF4-FFF2-40B4-BE49-F238E27FC236}">
                <a16:creationId xmlns:a16="http://schemas.microsoft.com/office/drawing/2014/main" id="{D7DE0F27-527D-43EC-01E9-64EDEB43A2F8}"/>
              </a:ext>
            </a:extLst>
          </p:cNvPr>
          <p:cNvSpPr>
            <a:spLocks noGrp="1"/>
          </p:cNvSpPr>
          <p:nvPr>
            <p:ph type="body" sz="quarter" idx="42" hasCustomPrompt="1"/>
          </p:nvPr>
        </p:nvSpPr>
        <p:spPr>
          <a:xfrm>
            <a:off x="479424" y="3874119"/>
            <a:ext cx="2264599" cy="576000"/>
          </a:xfrm>
        </p:spPr>
        <p:txBody>
          <a:bodyPr anchor="ctr">
            <a:noAutofit/>
          </a:bodyPr>
          <a:lstStyle>
            <a:lvl1pPr marL="0" indent="0" algn="r">
              <a:lnSpc>
                <a:spcPct val="100000"/>
              </a:lnSpc>
              <a:buNone/>
              <a:defRPr sz="3600" b="1" i="0">
                <a:solidFill>
                  <a:schemeClr val="accent2"/>
                </a:solidFill>
                <a:latin typeface="DM Sans 14pt" pitchFamily="2" charset="77"/>
              </a:defRPr>
            </a:lvl1pPr>
          </a:lstStyle>
          <a:p>
            <a:pPr lvl="0"/>
            <a:r>
              <a:rPr lang="en-US" noProof="0"/>
              <a:t>XX,XXX+</a:t>
            </a:r>
          </a:p>
        </p:txBody>
      </p:sp>
      <p:sp>
        <p:nvSpPr>
          <p:cNvPr id="34" name="Text Placeholder 9">
            <a:extLst>
              <a:ext uri="{FF2B5EF4-FFF2-40B4-BE49-F238E27FC236}">
                <a16:creationId xmlns:a16="http://schemas.microsoft.com/office/drawing/2014/main" id="{F6D28895-4FFE-4B8C-6F69-E811CD3E28C9}"/>
              </a:ext>
            </a:extLst>
          </p:cNvPr>
          <p:cNvSpPr>
            <a:spLocks noGrp="1"/>
          </p:cNvSpPr>
          <p:nvPr>
            <p:ph type="body" sz="quarter" idx="41" hasCustomPrompt="1"/>
          </p:nvPr>
        </p:nvSpPr>
        <p:spPr>
          <a:xfrm>
            <a:off x="479424" y="3149725"/>
            <a:ext cx="2264599" cy="576000"/>
          </a:xfrm>
        </p:spPr>
        <p:txBody>
          <a:bodyPr anchor="ctr">
            <a:noAutofit/>
          </a:bodyPr>
          <a:lstStyle>
            <a:lvl1pPr marL="0" indent="0" algn="r">
              <a:lnSpc>
                <a:spcPct val="100000"/>
              </a:lnSpc>
              <a:buNone/>
              <a:defRPr sz="3600" b="1" i="0">
                <a:solidFill>
                  <a:schemeClr val="accent2"/>
                </a:solidFill>
                <a:latin typeface="DM Sans 14pt" pitchFamily="2" charset="77"/>
              </a:defRPr>
            </a:lvl1pPr>
          </a:lstStyle>
          <a:p>
            <a:pPr lvl="0"/>
            <a:r>
              <a:rPr lang="en-US" noProof="0"/>
              <a:t>XX,XXX+</a:t>
            </a:r>
          </a:p>
        </p:txBody>
      </p:sp>
      <p:sp>
        <p:nvSpPr>
          <p:cNvPr id="33" name="Text Placeholder 8">
            <a:extLst>
              <a:ext uri="{FF2B5EF4-FFF2-40B4-BE49-F238E27FC236}">
                <a16:creationId xmlns:a16="http://schemas.microsoft.com/office/drawing/2014/main" id="{3EC7220A-00CC-6078-DA40-306E022B34C1}"/>
              </a:ext>
            </a:extLst>
          </p:cNvPr>
          <p:cNvSpPr>
            <a:spLocks noGrp="1"/>
          </p:cNvSpPr>
          <p:nvPr>
            <p:ph type="body" sz="quarter" idx="40" hasCustomPrompt="1"/>
          </p:nvPr>
        </p:nvSpPr>
        <p:spPr>
          <a:xfrm>
            <a:off x="479424" y="2389704"/>
            <a:ext cx="2264599" cy="576000"/>
          </a:xfrm>
        </p:spPr>
        <p:txBody>
          <a:bodyPr anchor="ctr">
            <a:noAutofit/>
          </a:bodyPr>
          <a:lstStyle>
            <a:lvl1pPr marL="0" indent="0" algn="r">
              <a:lnSpc>
                <a:spcPct val="100000"/>
              </a:lnSpc>
              <a:buNone/>
              <a:defRPr sz="3600" b="1" i="0">
                <a:solidFill>
                  <a:schemeClr val="accent2"/>
                </a:solidFill>
                <a:latin typeface="DM Sans 14pt" pitchFamily="2" charset="77"/>
              </a:defRPr>
            </a:lvl1pPr>
          </a:lstStyle>
          <a:p>
            <a:pPr lvl="0"/>
            <a:r>
              <a:rPr lang="en-US" noProof="0"/>
              <a:t>XX,XXX+</a:t>
            </a:r>
          </a:p>
        </p:txBody>
      </p:sp>
      <p:sp>
        <p:nvSpPr>
          <p:cNvPr id="32" name="Text Placeholder 7">
            <a:extLst>
              <a:ext uri="{FF2B5EF4-FFF2-40B4-BE49-F238E27FC236}">
                <a16:creationId xmlns:a16="http://schemas.microsoft.com/office/drawing/2014/main" id="{3D177115-AC60-30C3-F8FB-FF50A594B0DE}"/>
              </a:ext>
            </a:extLst>
          </p:cNvPr>
          <p:cNvSpPr>
            <a:spLocks noGrp="1"/>
          </p:cNvSpPr>
          <p:nvPr>
            <p:ph type="body" sz="quarter" idx="39" hasCustomPrompt="1"/>
          </p:nvPr>
        </p:nvSpPr>
        <p:spPr>
          <a:xfrm>
            <a:off x="479424" y="1665309"/>
            <a:ext cx="2264599" cy="576000"/>
          </a:xfrm>
        </p:spPr>
        <p:txBody>
          <a:bodyPr anchor="ctr">
            <a:noAutofit/>
          </a:bodyPr>
          <a:lstStyle>
            <a:lvl1pPr marL="0" indent="0" algn="r">
              <a:lnSpc>
                <a:spcPct val="100000"/>
              </a:lnSpc>
              <a:buNone/>
              <a:defRPr sz="3600" b="1" i="0">
                <a:solidFill>
                  <a:schemeClr val="accent2"/>
                </a:solidFill>
                <a:latin typeface="DM Sans 14pt" pitchFamily="2" charset="77"/>
              </a:defRPr>
            </a:lvl1pPr>
          </a:lstStyle>
          <a:p>
            <a:pPr lvl="0"/>
            <a:r>
              <a:rPr lang="en-US" noProof="0"/>
              <a:t>XX,XXX+</a:t>
            </a:r>
          </a:p>
        </p:txBody>
      </p:sp>
      <p:sp>
        <p:nvSpPr>
          <p:cNvPr id="26" name="Text Placeholder 6">
            <a:extLst>
              <a:ext uri="{FF2B5EF4-FFF2-40B4-BE49-F238E27FC236}">
                <a16:creationId xmlns:a16="http://schemas.microsoft.com/office/drawing/2014/main" id="{41690B00-4C7D-6D47-C2F0-2739E395F8B1}"/>
              </a:ext>
            </a:extLst>
          </p:cNvPr>
          <p:cNvSpPr>
            <a:spLocks noGrp="1"/>
          </p:cNvSpPr>
          <p:nvPr>
            <p:ph type="body" sz="quarter" idx="33" hasCustomPrompt="1"/>
          </p:nvPr>
        </p:nvSpPr>
        <p:spPr>
          <a:xfrm>
            <a:off x="3068638" y="5358534"/>
            <a:ext cx="4259262" cy="576000"/>
          </a:xfrm>
        </p:spPr>
        <p:txBody>
          <a:bodyPr anchor="ctr">
            <a:noAutofit/>
          </a:bodyPr>
          <a:lstStyle>
            <a:lvl1pPr marL="0" indent="0">
              <a:buNone/>
              <a:defRPr sz="1600"/>
            </a:lvl1pPr>
          </a:lstStyle>
          <a:p>
            <a:pPr lvl="0"/>
            <a:r>
              <a:rPr lang="en-US" noProof="0"/>
              <a:t>Lorem Ipsum dolor sit </a:t>
            </a:r>
            <a:r>
              <a:rPr lang="en-US" noProof="0" err="1"/>
              <a:t>amet</a:t>
            </a:r>
            <a:endParaRPr lang="en-US" noProof="0"/>
          </a:p>
        </p:txBody>
      </p:sp>
      <p:sp>
        <p:nvSpPr>
          <p:cNvPr id="25" name="Text Placeholder 5">
            <a:extLst>
              <a:ext uri="{FF2B5EF4-FFF2-40B4-BE49-F238E27FC236}">
                <a16:creationId xmlns:a16="http://schemas.microsoft.com/office/drawing/2014/main" id="{48732DA3-B52E-1634-FD93-9772EA5178BA}"/>
              </a:ext>
            </a:extLst>
          </p:cNvPr>
          <p:cNvSpPr>
            <a:spLocks noGrp="1"/>
          </p:cNvSpPr>
          <p:nvPr>
            <p:ph type="body" sz="quarter" idx="32" hasCustomPrompt="1"/>
          </p:nvPr>
        </p:nvSpPr>
        <p:spPr>
          <a:xfrm>
            <a:off x="3068638" y="4622264"/>
            <a:ext cx="4259262" cy="576000"/>
          </a:xfrm>
        </p:spPr>
        <p:txBody>
          <a:bodyPr anchor="ctr">
            <a:noAutofit/>
          </a:bodyPr>
          <a:lstStyle>
            <a:lvl1pPr marL="0" indent="0">
              <a:buNone/>
              <a:defRPr sz="1600"/>
            </a:lvl1pPr>
          </a:lstStyle>
          <a:p>
            <a:pPr lvl="0"/>
            <a:r>
              <a:rPr lang="en-US" noProof="0"/>
              <a:t>Lorem Ipsum dolor sit </a:t>
            </a:r>
            <a:r>
              <a:rPr lang="en-US" noProof="0" err="1"/>
              <a:t>amet</a:t>
            </a:r>
            <a:endParaRPr lang="en-US" noProof="0"/>
          </a:p>
        </p:txBody>
      </p:sp>
      <p:sp>
        <p:nvSpPr>
          <p:cNvPr id="24" name="Text Placeholder 4">
            <a:extLst>
              <a:ext uri="{FF2B5EF4-FFF2-40B4-BE49-F238E27FC236}">
                <a16:creationId xmlns:a16="http://schemas.microsoft.com/office/drawing/2014/main" id="{510821F7-1E33-C338-A1FD-B50C7A0AB8CC}"/>
              </a:ext>
            </a:extLst>
          </p:cNvPr>
          <p:cNvSpPr>
            <a:spLocks noGrp="1"/>
          </p:cNvSpPr>
          <p:nvPr>
            <p:ph type="body" sz="quarter" idx="31" hasCustomPrompt="1"/>
          </p:nvPr>
        </p:nvSpPr>
        <p:spPr>
          <a:xfrm>
            <a:off x="3068638" y="3885994"/>
            <a:ext cx="4259262" cy="576000"/>
          </a:xfrm>
        </p:spPr>
        <p:txBody>
          <a:bodyPr anchor="ctr">
            <a:noAutofit/>
          </a:bodyPr>
          <a:lstStyle>
            <a:lvl1pPr marL="0" indent="0">
              <a:buNone/>
              <a:defRPr sz="1600"/>
            </a:lvl1pPr>
          </a:lstStyle>
          <a:p>
            <a:pPr lvl="0"/>
            <a:r>
              <a:rPr lang="en-US" noProof="0"/>
              <a:t>Lorem Ipsum dolor sit </a:t>
            </a:r>
            <a:r>
              <a:rPr lang="en-US" noProof="0" err="1"/>
              <a:t>amet</a:t>
            </a:r>
            <a:endParaRPr lang="en-US" noProof="0"/>
          </a:p>
        </p:txBody>
      </p:sp>
      <p:sp>
        <p:nvSpPr>
          <p:cNvPr id="23" name="Text Placeholder 3">
            <a:extLst>
              <a:ext uri="{FF2B5EF4-FFF2-40B4-BE49-F238E27FC236}">
                <a16:creationId xmlns:a16="http://schemas.microsoft.com/office/drawing/2014/main" id="{ED388F97-D44C-DECF-82D3-7E2975049624}"/>
              </a:ext>
            </a:extLst>
          </p:cNvPr>
          <p:cNvSpPr>
            <a:spLocks noGrp="1"/>
          </p:cNvSpPr>
          <p:nvPr>
            <p:ph type="body" sz="quarter" idx="30" hasCustomPrompt="1"/>
          </p:nvPr>
        </p:nvSpPr>
        <p:spPr>
          <a:xfrm>
            <a:off x="3068638" y="3125974"/>
            <a:ext cx="4259262" cy="576000"/>
          </a:xfrm>
        </p:spPr>
        <p:txBody>
          <a:bodyPr anchor="ctr">
            <a:noAutofit/>
          </a:bodyPr>
          <a:lstStyle>
            <a:lvl1pPr marL="0" indent="0">
              <a:buNone/>
              <a:defRPr sz="1600"/>
            </a:lvl1pPr>
          </a:lstStyle>
          <a:p>
            <a:pPr lvl="0"/>
            <a:r>
              <a:rPr lang="en-US" noProof="0"/>
              <a:t>Lorem Ipsum dolor sit </a:t>
            </a:r>
            <a:r>
              <a:rPr lang="en-US" noProof="0" err="1"/>
              <a:t>amet</a:t>
            </a:r>
            <a:endParaRPr lang="en-US" noProof="0"/>
          </a:p>
        </p:txBody>
      </p:sp>
      <p:sp>
        <p:nvSpPr>
          <p:cNvPr id="12" name="Text Placeholder 2">
            <a:extLst>
              <a:ext uri="{FF2B5EF4-FFF2-40B4-BE49-F238E27FC236}">
                <a16:creationId xmlns:a16="http://schemas.microsoft.com/office/drawing/2014/main" id="{E8FA3581-8E7D-663A-373B-19B1E541C2E9}"/>
              </a:ext>
            </a:extLst>
          </p:cNvPr>
          <p:cNvSpPr>
            <a:spLocks noGrp="1"/>
          </p:cNvSpPr>
          <p:nvPr>
            <p:ph type="body" sz="quarter" idx="29" hasCustomPrompt="1"/>
          </p:nvPr>
        </p:nvSpPr>
        <p:spPr>
          <a:xfrm>
            <a:off x="3068638" y="2401579"/>
            <a:ext cx="4259262" cy="576000"/>
          </a:xfrm>
        </p:spPr>
        <p:txBody>
          <a:bodyPr anchor="ctr">
            <a:noAutofit/>
          </a:bodyPr>
          <a:lstStyle>
            <a:lvl1pPr marL="0" indent="0">
              <a:buNone/>
              <a:defRPr sz="1600"/>
            </a:lvl1pPr>
          </a:lstStyle>
          <a:p>
            <a:pPr lvl="0"/>
            <a:r>
              <a:rPr lang="en-US" noProof="0"/>
              <a:t>Lorem Ipsum dolor sit </a:t>
            </a:r>
            <a:r>
              <a:rPr lang="en-US" noProof="0" err="1"/>
              <a:t>amet</a:t>
            </a:r>
            <a:endParaRPr lang="en-US" noProof="0"/>
          </a:p>
        </p:txBody>
      </p:sp>
      <p:sp>
        <p:nvSpPr>
          <p:cNvPr id="11" name="Text Placeholder 1">
            <a:extLst>
              <a:ext uri="{FF2B5EF4-FFF2-40B4-BE49-F238E27FC236}">
                <a16:creationId xmlns:a16="http://schemas.microsoft.com/office/drawing/2014/main" id="{FC166404-F3AB-70B5-AF8E-3DD0EE822669}"/>
              </a:ext>
            </a:extLst>
          </p:cNvPr>
          <p:cNvSpPr>
            <a:spLocks noGrp="1"/>
          </p:cNvSpPr>
          <p:nvPr>
            <p:ph type="body" sz="quarter" idx="28" hasCustomPrompt="1"/>
          </p:nvPr>
        </p:nvSpPr>
        <p:spPr>
          <a:xfrm>
            <a:off x="3068638" y="1665309"/>
            <a:ext cx="4259262" cy="576000"/>
          </a:xfrm>
        </p:spPr>
        <p:txBody>
          <a:bodyPr anchor="ctr">
            <a:noAutofit/>
          </a:bodyPr>
          <a:lstStyle>
            <a:lvl1pPr marL="0" indent="0">
              <a:buNone/>
              <a:defRPr sz="1600"/>
            </a:lvl1pPr>
          </a:lstStyle>
          <a:p>
            <a:pPr lvl="0"/>
            <a:r>
              <a:rPr lang="en-US" noProof="0"/>
              <a:t>Lorem Ipsum dolor sit </a:t>
            </a:r>
            <a:r>
              <a:rPr lang="en-US" noProof="0" err="1"/>
              <a:t>amet</a:t>
            </a:r>
            <a:endParaRPr lang="en-US" noProof="0"/>
          </a:p>
        </p:txBody>
      </p:sp>
      <p:sp>
        <p:nvSpPr>
          <p:cNvPr id="2" name="Title 1">
            <a:extLst>
              <a:ext uri="{FF2B5EF4-FFF2-40B4-BE49-F238E27FC236}">
                <a16:creationId xmlns:a16="http://schemas.microsoft.com/office/drawing/2014/main" id="{A0FC0BB2-3723-9A91-B182-95B325F6229F}"/>
              </a:ext>
            </a:extLst>
          </p:cNvPr>
          <p:cNvSpPr>
            <a:spLocks noGrp="1"/>
          </p:cNvSpPr>
          <p:nvPr>
            <p:ph type="title" hasCustomPrompt="1"/>
          </p:nvPr>
        </p:nvSpPr>
        <p:spPr>
          <a:xfrm>
            <a:off x="479425" y="476251"/>
            <a:ext cx="6848835" cy="827256"/>
          </a:xfrm>
        </p:spPr>
        <p:txBody>
          <a:bodyPr/>
          <a:lstStyle/>
          <a:p>
            <a:r>
              <a:rPr lang="en-US" sz="5400" noProof="0">
                <a:solidFill>
                  <a:srgbClr val="00355E"/>
                </a:solidFill>
                <a:latin typeface="DM Sans 14pt Medium" pitchFamily="2" charset="0"/>
              </a:rPr>
              <a:t>Big numbers or stats</a:t>
            </a:r>
            <a:endParaRPr lang="en-US" noProof="0"/>
          </a:p>
        </p:txBody>
      </p:sp>
      <p:sp>
        <p:nvSpPr>
          <p:cNvPr id="6" name="Picture Placeholder 84">
            <a:extLst>
              <a:ext uri="{FF2B5EF4-FFF2-40B4-BE49-F238E27FC236}">
                <a16:creationId xmlns:a16="http://schemas.microsoft.com/office/drawing/2014/main" id="{DC18A5C2-8211-7CB2-7522-507CF3075B77}"/>
              </a:ext>
            </a:extLst>
          </p:cNvPr>
          <p:cNvSpPr>
            <a:spLocks noGrp="1"/>
          </p:cNvSpPr>
          <p:nvPr>
            <p:ph type="pic" sz="quarter" idx="12" hasCustomPrompt="1"/>
          </p:nvPr>
        </p:nvSpPr>
        <p:spPr>
          <a:xfrm>
            <a:off x="7486877" y="1604059"/>
            <a:ext cx="4028689" cy="5253941"/>
          </a:xfrm>
          <a:prstGeom prst="round2SameRect">
            <a:avLst>
              <a:gd name="adj1" fmla="val 50000"/>
              <a:gd name="adj2" fmla="val 0"/>
            </a:avLst>
          </a:prstGeom>
          <a:solidFill>
            <a:schemeClr val="bg1">
              <a:lumMod val="85000"/>
            </a:schemeClr>
          </a:solidFill>
        </p:spPr>
        <p:txBody>
          <a:bodyPr wrap="none" anchor="ctr">
            <a:noAutofit/>
          </a:bodyPr>
          <a:lstStyle>
            <a:lvl1pPr marL="0" indent="0" algn="ctr">
              <a:buNone/>
              <a:defRPr sz="2000">
                <a:solidFill>
                  <a:srgbClr val="00355E"/>
                </a:solidFill>
                <a:latin typeface="+mj-lt"/>
              </a:defRPr>
            </a:lvl1pPr>
          </a:lstStyle>
          <a:p>
            <a:r>
              <a:rPr lang="en-US" noProof="0"/>
              <a:t>PICTURE PLACEHOLDER</a:t>
            </a:r>
          </a:p>
        </p:txBody>
      </p:sp>
      <p:sp>
        <p:nvSpPr>
          <p:cNvPr id="10" name="Slide Number Placeholder 4">
            <a:extLst>
              <a:ext uri="{FF2B5EF4-FFF2-40B4-BE49-F238E27FC236}">
                <a16:creationId xmlns:a16="http://schemas.microsoft.com/office/drawing/2014/main" id="{883D23C3-ED74-F445-FE71-8E6EE8660B18}"/>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77973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bout Us/Boilerplate">
    <p:bg>
      <p:bgPr>
        <a:solidFill>
          <a:srgbClr val="EDEDED"/>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9BB8487-62FD-CCEB-0209-CEFE338DBDD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819"/>
          <a:stretch/>
        </p:blipFill>
        <p:spPr bwMode="auto">
          <a:xfrm>
            <a:off x="2706467" y="0"/>
            <a:ext cx="94855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232326C-9942-16C0-205D-FFA967D02C62}"/>
              </a:ext>
            </a:extLst>
          </p:cNvPr>
          <p:cNvSpPr/>
          <p:nvPr userDrawn="1"/>
        </p:nvSpPr>
        <p:spPr>
          <a:xfrm>
            <a:off x="2209681" y="0"/>
            <a:ext cx="3886320" cy="6858000"/>
          </a:xfrm>
          <a:prstGeom prst="rect">
            <a:avLst/>
          </a:prstGeom>
          <a:gradFill>
            <a:gsLst>
              <a:gs pos="0">
                <a:srgbClr val="EEEEEE">
                  <a:alpha val="0"/>
                </a:srgbClr>
              </a:gs>
              <a:gs pos="100000">
                <a:srgbClr val="EEEEEE"/>
              </a:gs>
            </a:gsLst>
            <a:lin ang="10800000" scaled="0"/>
          </a:gra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7">
            <a:extLst>
              <a:ext uri="{FF2B5EF4-FFF2-40B4-BE49-F238E27FC236}">
                <a16:creationId xmlns:a16="http://schemas.microsoft.com/office/drawing/2014/main" id="{BD901934-AF30-9394-B3E2-0F6A36E889BE}"/>
              </a:ext>
            </a:extLst>
          </p:cNvPr>
          <p:cNvSpPr/>
          <p:nvPr userDrawn="1"/>
        </p:nvSpPr>
        <p:spPr>
          <a:xfrm rot="16200000">
            <a:off x="9404114" y="4068806"/>
            <a:ext cx="1527595" cy="4050791"/>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8">
            <a:extLst>
              <a:ext uri="{FF2B5EF4-FFF2-40B4-BE49-F238E27FC236}">
                <a16:creationId xmlns:a16="http://schemas.microsoft.com/office/drawing/2014/main" id="{AA4BF3A1-7604-0CFC-49C4-24FFDDB40BDB}"/>
              </a:ext>
            </a:extLst>
          </p:cNvPr>
          <p:cNvSpPr/>
          <p:nvPr userDrawn="1"/>
        </p:nvSpPr>
        <p:spPr>
          <a:xfrm rot="5400000">
            <a:off x="1263500" y="4067607"/>
            <a:ext cx="1523791" cy="4050791"/>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10">
            <a:extLst>
              <a:ext uri="{FF2B5EF4-FFF2-40B4-BE49-F238E27FC236}">
                <a16:creationId xmlns:a16="http://schemas.microsoft.com/office/drawing/2014/main" id="{6675DBA7-C7FD-ABC7-9B5A-74374E1A761B}"/>
              </a:ext>
            </a:extLst>
          </p:cNvPr>
          <p:cNvSpPr/>
          <p:nvPr userDrawn="1"/>
        </p:nvSpPr>
        <p:spPr>
          <a:xfrm rot="16200000">
            <a:off x="4567032" y="4814167"/>
            <a:ext cx="1527595" cy="2560073"/>
          </a:xfrm>
          <a:prstGeom prst="round2SameRect">
            <a:avLst>
              <a:gd name="adj1" fmla="val 50000"/>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182136-96A6-200A-A4CB-F66308E70671}"/>
              </a:ext>
            </a:extLst>
          </p:cNvPr>
          <p:cNvSpPr/>
          <p:nvPr userDrawn="1"/>
        </p:nvSpPr>
        <p:spPr>
          <a:xfrm>
            <a:off x="6610865" y="5331104"/>
            <a:ext cx="1530998" cy="1523793"/>
          </a:xfrm>
          <a:prstGeom prst="ellipse">
            <a:avLst/>
          </a:prstGeom>
          <a:solidFill>
            <a:schemeClr val="accent4"/>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1AAEB4-D427-5A03-CC8F-90CDA6EB199E}"/>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a:p>
        </p:txBody>
      </p:sp>
      <p:pic>
        <p:nvPicPr>
          <p:cNvPr id="16" name="Picture 15" descr="A blue and black logo&#10;&#10;Description automatically generated">
            <a:extLst>
              <a:ext uri="{FF2B5EF4-FFF2-40B4-BE49-F238E27FC236}">
                <a16:creationId xmlns:a16="http://schemas.microsoft.com/office/drawing/2014/main" id="{932355C5-8D3B-C30E-4134-C2620A00F99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1" y="6268567"/>
            <a:ext cx="1152144" cy="384048"/>
          </a:xfrm>
          <a:prstGeom prst="rect">
            <a:avLst/>
          </a:prstGeom>
        </p:spPr>
      </p:pic>
      <p:sp>
        <p:nvSpPr>
          <p:cNvPr id="6" name="Footer Placeholder 2">
            <a:extLst>
              <a:ext uri="{FF2B5EF4-FFF2-40B4-BE49-F238E27FC236}">
                <a16:creationId xmlns:a16="http://schemas.microsoft.com/office/drawing/2014/main" id="{AB78ACF5-3035-9205-807E-4A54D67BA5AF}"/>
              </a:ext>
            </a:extLst>
          </p:cNvPr>
          <p:cNvSpPr>
            <a:spLocks noGrp="1"/>
          </p:cNvSpPr>
          <p:nvPr>
            <p:ph type="ftr" sz="quarter" idx="10"/>
          </p:nvPr>
        </p:nvSpPr>
        <p:spPr>
          <a:xfrm>
            <a:off x="9280525" y="6492377"/>
            <a:ext cx="1786197" cy="153888"/>
          </a:xfrm>
          <a:prstGeom prst="rect">
            <a:avLst/>
          </a:prstGeom>
        </p:spPr>
        <p:txBody>
          <a:bodyPr/>
          <a:lstStyle>
            <a:lvl1pPr>
              <a:defRPr>
                <a:solidFill>
                  <a:schemeClr val="bg1"/>
                </a:solidFill>
              </a:defRPr>
            </a:lvl1pPr>
          </a:lstStyle>
          <a:p>
            <a:r>
              <a:rPr lang="en-US"/>
              <a:t>nmdp.org</a:t>
            </a:r>
          </a:p>
        </p:txBody>
      </p:sp>
      <p:sp>
        <p:nvSpPr>
          <p:cNvPr id="3" name="TextBox 2">
            <a:extLst>
              <a:ext uri="{FF2B5EF4-FFF2-40B4-BE49-F238E27FC236}">
                <a16:creationId xmlns:a16="http://schemas.microsoft.com/office/drawing/2014/main" id="{6C40DEFA-F67E-D7A7-B7E4-D87DE8557864}"/>
              </a:ext>
            </a:extLst>
          </p:cNvPr>
          <p:cNvSpPr txBox="1"/>
          <p:nvPr userDrawn="1"/>
        </p:nvSpPr>
        <p:spPr>
          <a:xfrm>
            <a:off x="416222" y="3281463"/>
            <a:ext cx="4252232" cy="1538883"/>
          </a:xfrm>
          <a:prstGeom prst="rect">
            <a:avLst/>
          </a:prstGeom>
          <a:noFill/>
        </p:spPr>
        <p:txBody>
          <a:bodyPr wrap="square" lIns="0" tIns="0" rIns="0" bIns="0" rtlCol="0">
            <a:spAutoFit/>
          </a:bodyPr>
          <a:lstStyle/>
          <a:p>
            <a:pPr algn="l">
              <a:lnSpc>
                <a:spcPct val="100000"/>
              </a:lnSpc>
              <a:spcAft>
                <a:spcPts val="2400"/>
              </a:spcAft>
            </a:pPr>
            <a:r>
              <a:rPr lang="en-US" sz="2500" b="0" i="0" u="none" strike="noStrike">
                <a:solidFill>
                  <a:srgbClr val="00355E"/>
                </a:solidFill>
                <a:effectLst/>
                <a:latin typeface="DM Sans 14pt" pitchFamily="2" charset="77"/>
              </a:rPr>
              <a:t>Create a world </a:t>
            </a:r>
            <a:r>
              <a:rPr lang="en-US" sz="2500" b="0" i="0">
                <a:solidFill>
                  <a:srgbClr val="000000"/>
                </a:solidFill>
                <a:effectLst/>
                <a:latin typeface="DM Sans 14pt" pitchFamily="2" charset="77"/>
              </a:rPr>
              <a:t>​</a:t>
            </a:r>
            <a:br>
              <a:rPr lang="en-US" sz="2500" b="0" i="0">
                <a:solidFill>
                  <a:srgbClr val="000000"/>
                </a:solidFill>
                <a:effectLst/>
                <a:latin typeface="DM Sans 14pt" pitchFamily="2" charset="77"/>
              </a:rPr>
            </a:br>
            <a:r>
              <a:rPr lang="en-US" sz="2500" b="0" i="0" u="none" strike="noStrike">
                <a:solidFill>
                  <a:srgbClr val="00355E"/>
                </a:solidFill>
                <a:effectLst/>
                <a:latin typeface="DM Sans 14pt" pitchFamily="2" charset="77"/>
              </a:rPr>
              <a:t>where </a:t>
            </a:r>
            <a:r>
              <a:rPr lang="en-US" sz="2500" b="1" i="0" u="none" strike="noStrike">
                <a:solidFill>
                  <a:srgbClr val="00355E"/>
                </a:solidFill>
                <a:effectLst/>
                <a:latin typeface="DM Sans 14pt" pitchFamily="2" charset="77"/>
              </a:rPr>
              <a:t>every</a:t>
            </a:r>
            <a:r>
              <a:rPr lang="en-US" sz="2500" b="0" i="0" u="none" strike="noStrike">
                <a:solidFill>
                  <a:srgbClr val="00355E"/>
                </a:solidFill>
                <a:effectLst/>
                <a:latin typeface="DM Sans 14pt" pitchFamily="2" charset="77"/>
              </a:rPr>
              <a:t> patient </a:t>
            </a:r>
            <a:br>
              <a:rPr lang="en-US" sz="2500" b="0" i="0" u="none" strike="noStrike">
                <a:solidFill>
                  <a:srgbClr val="00355E"/>
                </a:solidFill>
                <a:effectLst/>
                <a:latin typeface="DM Sans 14pt" pitchFamily="2" charset="77"/>
              </a:rPr>
            </a:br>
            <a:r>
              <a:rPr lang="en-US" sz="2500" b="0" i="0" u="none" strike="noStrike">
                <a:solidFill>
                  <a:srgbClr val="00355E"/>
                </a:solidFill>
                <a:effectLst/>
                <a:latin typeface="DM Sans 14pt" pitchFamily="2" charset="77"/>
              </a:rPr>
              <a:t>can receive their </a:t>
            </a:r>
            <a:r>
              <a:rPr lang="en-US" sz="2500" b="0" i="0">
                <a:solidFill>
                  <a:srgbClr val="000000"/>
                </a:solidFill>
                <a:effectLst/>
                <a:latin typeface="DM Sans 14pt" pitchFamily="2" charset="77"/>
              </a:rPr>
              <a:t>​</a:t>
            </a:r>
            <a:br>
              <a:rPr lang="en-US" sz="2500" b="0" i="0">
                <a:solidFill>
                  <a:srgbClr val="000000"/>
                </a:solidFill>
                <a:effectLst/>
                <a:latin typeface="DM Sans 14pt" pitchFamily="2" charset="77"/>
              </a:rPr>
            </a:br>
            <a:r>
              <a:rPr lang="en-US" sz="2500" b="0" i="0" u="none" strike="noStrike">
                <a:solidFill>
                  <a:srgbClr val="00355E"/>
                </a:solidFill>
                <a:effectLst/>
                <a:latin typeface="DM Sans 14pt" pitchFamily="2" charset="77"/>
              </a:rPr>
              <a:t>life-saving cell therapy</a:t>
            </a:r>
            <a:r>
              <a:rPr lang="en-US" sz="2500" b="0" i="0">
                <a:solidFill>
                  <a:srgbClr val="000000"/>
                </a:solidFill>
                <a:effectLst/>
                <a:latin typeface="DM Sans 14pt" pitchFamily="2" charset="77"/>
              </a:rPr>
              <a:t>​</a:t>
            </a:r>
            <a:endParaRPr lang="en-US" sz="2500" i="0">
              <a:solidFill>
                <a:schemeClr val="accent1"/>
              </a:solidFill>
              <a:effectLst/>
              <a:latin typeface="DM Sans 14pt" pitchFamily="2" charset="77"/>
            </a:endParaRPr>
          </a:p>
        </p:txBody>
      </p:sp>
      <p:sp>
        <p:nvSpPr>
          <p:cNvPr id="10" name="TextBox 9">
            <a:extLst>
              <a:ext uri="{FF2B5EF4-FFF2-40B4-BE49-F238E27FC236}">
                <a16:creationId xmlns:a16="http://schemas.microsoft.com/office/drawing/2014/main" id="{51A96DF1-E200-A5BA-879A-015FDE0F3086}"/>
              </a:ext>
            </a:extLst>
          </p:cNvPr>
          <p:cNvSpPr txBox="1"/>
          <p:nvPr userDrawn="1"/>
        </p:nvSpPr>
        <p:spPr>
          <a:xfrm>
            <a:off x="416221" y="2819292"/>
            <a:ext cx="5435603" cy="35028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US" sz="2000" b="1" i="0" spc="0">
                <a:solidFill>
                  <a:schemeClr val="accent1"/>
                </a:solidFill>
                <a:latin typeface="DM Sans 14pt" pitchFamily="2" charset="77"/>
              </a:rPr>
              <a:t>Our Vision</a:t>
            </a:r>
            <a:r>
              <a:rPr lang="en-US" sz="2000" b="0" i="0" spc="0">
                <a:solidFill>
                  <a:srgbClr val="000000"/>
                </a:solidFill>
                <a:effectLst/>
                <a:latin typeface="Times"/>
              </a:rPr>
              <a:t> </a:t>
            </a:r>
            <a:endParaRPr lang="en-US" sz="2000" b="1" i="0" u="none" strike="noStrike" spc="0">
              <a:solidFill>
                <a:schemeClr val="accent1"/>
              </a:solidFill>
              <a:effectLst/>
              <a:latin typeface="DM Sans 14pt" pitchFamily="2" charset="77"/>
            </a:endParaRPr>
          </a:p>
        </p:txBody>
      </p:sp>
      <p:sp>
        <p:nvSpPr>
          <p:cNvPr id="2" name="TextBox 1">
            <a:extLst>
              <a:ext uri="{FF2B5EF4-FFF2-40B4-BE49-F238E27FC236}">
                <a16:creationId xmlns:a16="http://schemas.microsoft.com/office/drawing/2014/main" id="{1ECEDA53-14B7-ADC8-BA65-0D047F316C2A}"/>
              </a:ext>
            </a:extLst>
          </p:cNvPr>
          <p:cNvSpPr txBox="1"/>
          <p:nvPr userDrawn="1"/>
        </p:nvSpPr>
        <p:spPr>
          <a:xfrm>
            <a:off x="416222" y="1119937"/>
            <a:ext cx="4252232" cy="769441"/>
          </a:xfrm>
          <a:prstGeom prst="rect">
            <a:avLst/>
          </a:prstGeom>
          <a:noFill/>
        </p:spPr>
        <p:txBody>
          <a:bodyPr wrap="square" lIns="0" tIns="0" rIns="0" bIns="0" rtlCol="0">
            <a:spAutoFit/>
          </a:bodyPr>
          <a:lstStyle/>
          <a:p>
            <a:pPr algn="l">
              <a:lnSpc>
                <a:spcPct val="100000"/>
              </a:lnSpc>
              <a:spcAft>
                <a:spcPts val="2400"/>
              </a:spcAft>
            </a:pPr>
            <a:r>
              <a:rPr lang="en-US" sz="2500" b="0" i="0" u="none" strike="noStrike">
                <a:solidFill>
                  <a:srgbClr val="00355E"/>
                </a:solidFill>
                <a:effectLst/>
                <a:latin typeface="DM Sans 14pt" pitchFamily="2" charset="77"/>
              </a:rPr>
              <a:t>We save lives</a:t>
            </a:r>
            <a:br>
              <a:rPr lang="en-US" sz="2500" b="0" i="0" u="none" strike="noStrike">
                <a:solidFill>
                  <a:schemeClr val="accent1"/>
                </a:solidFill>
                <a:effectLst/>
                <a:latin typeface="DM Sans 14pt" pitchFamily="2" charset="77"/>
              </a:rPr>
            </a:br>
            <a:r>
              <a:rPr lang="en-US" sz="2500" b="0" i="0" u="none" strike="noStrike">
                <a:solidFill>
                  <a:schemeClr val="accent1"/>
                </a:solidFill>
                <a:effectLst/>
                <a:latin typeface="DM Sans 14pt" pitchFamily="2" charset="77"/>
              </a:rPr>
              <a:t>through cell therapy</a:t>
            </a:r>
            <a:endParaRPr lang="en-US" sz="2500" b="0" i="0" u="none" strike="noStrike">
              <a:solidFill>
                <a:srgbClr val="00355E"/>
              </a:solidFill>
              <a:effectLst/>
              <a:latin typeface="DM Sans 14pt" pitchFamily="2" charset="77"/>
            </a:endParaRPr>
          </a:p>
        </p:txBody>
      </p:sp>
      <p:sp>
        <p:nvSpPr>
          <p:cNvPr id="5" name="TextBox 4">
            <a:extLst>
              <a:ext uri="{FF2B5EF4-FFF2-40B4-BE49-F238E27FC236}">
                <a16:creationId xmlns:a16="http://schemas.microsoft.com/office/drawing/2014/main" id="{D3B40C3E-1B05-6185-F56E-23A86BF23E79}"/>
              </a:ext>
            </a:extLst>
          </p:cNvPr>
          <p:cNvSpPr txBox="1"/>
          <p:nvPr userDrawn="1"/>
        </p:nvSpPr>
        <p:spPr>
          <a:xfrm>
            <a:off x="416221" y="657766"/>
            <a:ext cx="5435603" cy="350289"/>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lang="en-US" sz="2000" b="1" i="0" spc="0">
                <a:solidFill>
                  <a:schemeClr val="accent1"/>
                </a:solidFill>
                <a:latin typeface="DM Sans 14pt" pitchFamily="2" charset="77"/>
              </a:rPr>
              <a:t>Our Mission</a:t>
            </a:r>
            <a:endParaRPr lang="en-US" sz="2000" b="1" i="0" u="none" strike="noStrike" spc="0">
              <a:solidFill>
                <a:schemeClr val="accent1"/>
              </a:solidFill>
              <a:effectLst/>
              <a:latin typeface="DM Sans 14pt" pitchFamily="2" charset="77"/>
            </a:endParaRPr>
          </a:p>
        </p:txBody>
      </p:sp>
    </p:spTree>
    <p:extLst>
      <p:ext uri="{BB962C8B-B14F-4D97-AF65-F5344CB8AC3E}">
        <p14:creationId xmlns:p14="http://schemas.microsoft.com/office/powerpoint/2010/main" val="143017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trategic Pilla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1584DB-7CD2-6195-ABC6-61E9DAA307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Title 1">
            <a:extLst>
              <a:ext uri="{FF2B5EF4-FFF2-40B4-BE49-F238E27FC236}">
                <a16:creationId xmlns:a16="http://schemas.microsoft.com/office/drawing/2014/main" id="{816EE931-5A6A-C7E4-AFC3-F5BFD1B5ACB1}"/>
              </a:ext>
            </a:extLst>
          </p:cNvPr>
          <p:cNvSpPr txBox="1">
            <a:spLocks/>
          </p:cNvSpPr>
          <p:nvPr userDrawn="1"/>
        </p:nvSpPr>
        <p:spPr>
          <a:xfrm>
            <a:off x="411558" y="458578"/>
            <a:ext cx="11368885" cy="326819"/>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a:solidFill>
                  <a:srgbClr val="00355E"/>
                </a:solidFill>
                <a:latin typeface="DM Sans 14pt" pitchFamily="2" charset="77"/>
              </a:rPr>
              <a:t>Strategic pillars</a:t>
            </a:r>
          </a:p>
        </p:txBody>
      </p:sp>
      <p:sp>
        <p:nvSpPr>
          <p:cNvPr id="5" name="Subtitle 2">
            <a:extLst>
              <a:ext uri="{FF2B5EF4-FFF2-40B4-BE49-F238E27FC236}">
                <a16:creationId xmlns:a16="http://schemas.microsoft.com/office/drawing/2014/main" id="{325432CC-5FA5-0361-5756-B9D94DB4648E}"/>
              </a:ext>
            </a:extLst>
          </p:cNvPr>
          <p:cNvSpPr txBox="1">
            <a:spLocks/>
          </p:cNvSpPr>
          <p:nvPr userDrawn="1"/>
        </p:nvSpPr>
        <p:spPr>
          <a:xfrm>
            <a:off x="935912" y="3379906"/>
            <a:ext cx="2831901" cy="954492"/>
          </a:xfrm>
          <a:prstGeom prst="rect">
            <a:avLst/>
          </a:prstGeom>
        </p:spPr>
        <p:txBody>
          <a:bodyPr vert="horz" wrap="square" lIns="0" tIns="0" rIns="0" bIns="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5000"/>
              </a:lnSpc>
              <a:spcBef>
                <a:spcPts val="0"/>
              </a:spcBef>
            </a:pPr>
            <a:r>
              <a:rPr lang="en-US" sz="4000" b="1">
                <a:solidFill>
                  <a:srgbClr val="0079C1"/>
                </a:solidFill>
                <a:latin typeface="DM Sans 14pt" pitchFamily="2" charset="77"/>
              </a:rPr>
              <a:t>Accelerate Progress</a:t>
            </a:r>
          </a:p>
        </p:txBody>
      </p:sp>
      <p:sp>
        <p:nvSpPr>
          <p:cNvPr id="6" name="Subtitle 2">
            <a:extLst>
              <a:ext uri="{FF2B5EF4-FFF2-40B4-BE49-F238E27FC236}">
                <a16:creationId xmlns:a16="http://schemas.microsoft.com/office/drawing/2014/main" id="{C3F3705C-CDFA-2D95-552D-BDD30D45C7E5}"/>
              </a:ext>
            </a:extLst>
          </p:cNvPr>
          <p:cNvSpPr txBox="1">
            <a:spLocks/>
          </p:cNvSpPr>
          <p:nvPr userDrawn="1"/>
        </p:nvSpPr>
        <p:spPr>
          <a:xfrm>
            <a:off x="4354393" y="3379906"/>
            <a:ext cx="3483214" cy="954492"/>
          </a:xfrm>
          <a:prstGeom prst="rect">
            <a:avLst/>
          </a:prstGeom>
        </p:spPr>
        <p:txBody>
          <a:bodyPr vert="horz" wrap="square" lIns="0" tIns="0" rIns="0" bIns="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8A2066"/>
                </a:solidFill>
                <a:effectLst/>
                <a:uLnTx/>
                <a:uFillTx/>
                <a:latin typeface="DM Sans 14pt" pitchFamily="2" charset="77"/>
              </a:rPr>
              <a:t>World-Class Partner</a:t>
            </a:r>
          </a:p>
        </p:txBody>
      </p:sp>
      <p:sp>
        <p:nvSpPr>
          <p:cNvPr id="7" name="Subtitle 2">
            <a:extLst>
              <a:ext uri="{FF2B5EF4-FFF2-40B4-BE49-F238E27FC236}">
                <a16:creationId xmlns:a16="http://schemas.microsoft.com/office/drawing/2014/main" id="{67421557-CF36-7C49-B878-39D12FCF4F94}"/>
              </a:ext>
            </a:extLst>
          </p:cNvPr>
          <p:cNvSpPr txBox="1">
            <a:spLocks/>
          </p:cNvSpPr>
          <p:nvPr userDrawn="1"/>
        </p:nvSpPr>
        <p:spPr>
          <a:xfrm>
            <a:off x="8429859" y="3379906"/>
            <a:ext cx="2831900" cy="954492"/>
          </a:xfrm>
          <a:prstGeom prst="rect">
            <a:avLst/>
          </a:prstGeom>
        </p:spPr>
        <p:txBody>
          <a:bodyPr vert="horz" wrap="square" lIns="0" tIns="0" rIns="0" bIns="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BDCC2A"/>
                </a:solidFill>
                <a:effectLst/>
                <a:uLnTx/>
                <a:uFillTx/>
                <a:latin typeface="DM Sans 14pt" pitchFamily="2" charset="77"/>
              </a:rPr>
              <a:t>Expand Access</a:t>
            </a:r>
          </a:p>
        </p:txBody>
      </p:sp>
      <p:sp>
        <p:nvSpPr>
          <p:cNvPr id="21" name="Rectangle: Top Corners Rounded 19">
            <a:extLst>
              <a:ext uri="{FF2B5EF4-FFF2-40B4-BE49-F238E27FC236}">
                <a16:creationId xmlns:a16="http://schemas.microsoft.com/office/drawing/2014/main" id="{4736CFC2-AEE2-754E-D8C8-22C263CCA638}"/>
              </a:ext>
            </a:extLst>
          </p:cNvPr>
          <p:cNvSpPr/>
          <p:nvPr userDrawn="1"/>
        </p:nvSpPr>
        <p:spPr>
          <a:xfrm rot="16200000">
            <a:off x="5232571" y="3235856"/>
            <a:ext cx="1246687" cy="5946081"/>
          </a:xfrm>
          <a:prstGeom prst="roundRect">
            <a:avLst>
              <a:gd name="adj" fmla="val 50000"/>
            </a:avLst>
          </a:prstGeom>
          <a:noFill/>
          <a:ln w="44450" cap="flat" cmpd="sng" algn="ctr">
            <a:solidFill>
              <a:srgbClr val="0035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DM Sans 14pt" pitchFamily="2" charset="77"/>
              <a:ea typeface="+mn-ea"/>
              <a:cs typeface="+mn-cs"/>
            </a:endParaRPr>
          </a:p>
        </p:txBody>
      </p:sp>
      <p:sp>
        <p:nvSpPr>
          <p:cNvPr id="22" name="Oval 21">
            <a:extLst>
              <a:ext uri="{FF2B5EF4-FFF2-40B4-BE49-F238E27FC236}">
                <a16:creationId xmlns:a16="http://schemas.microsoft.com/office/drawing/2014/main" id="{F049BD47-2D15-FD7B-953D-24F0BB24F9B7}"/>
              </a:ext>
            </a:extLst>
          </p:cNvPr>
          <p:cNvSpPr/>
          <p:nvPr userDrawn="1"/>
        </p:nvSpPr>
        <p:spPr>
          <a:xfrm>
            <a:off x="8871203" y="5603763"/>
            <a:ext cx="1228477" cy="1228477"/>
          </a:xfrm>
          <a:prstGeom prst="ellipse">
            <a:avLst/>
          </a:prstGeom>
          <a:noFill/>
          <a:ln w="44450" cap="flat" cmpd="sng" algn="ctr">
            <a:solidFill>
              <a:srgbClr val="BDCC2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DM Sans 14pt" pitchFamily="2" charset="77"/>
              <a:ea typeface="+mn-ea"/>
              <a:cs typeface="+mn-cs"/>
            </a:endParaRPr>
          </a:p>
        </p:txBody>
      </p:sp>
      <p:sp>
        <p:nvSpPr>
          <p:cNvPr id="24" name="Rectangle: Top Corners Rounded 18">
            <a:extLst>
              <a:ext uri="{FF2B5EF4-FFF2-40B4-BE49-F238E27FC236}">
                <a16:creationId xmlns:a16="http://schemas.microsoft.com/office/drawing/2014/main" id="{53734EEA-8AD5-9E05-E91A-0AEE7F470523}"/>
              </a:ext>
            </a:extLst>
          </p:cNvPr>
          <p:cNvSpPr/>
          <p:nvPr userDrawn="1"/>
        </p:nvSpPr>
        <p:spPr>
          <a:xfrm rot="16200000">
            <a:off x="10711674" y="5023097"/>
            <a:ext cx="1246687" cy="2371599"/>
          </a:xfrm>
          <a:prstGeom prst="round2SameRect">
            <a:avLst>
              <a:gd name="adj1" fmla="val 50000"/>
              <a:gd name="adj2" fmla="val 0"/>
            </a:avLst>
          </a:prstGeom>
          <a:noFill/>
          <a:ln w="44450">
            <a:solidFill>
              <a:srgbClr val="8A2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Top Corners Rounded 19">
            <a:extLst>
              <a:ext uri="{FF2B5EF4-FFF2-40B4-BE49-F238E27FC236}">
                <a16:creationId xmlns:a16="http://schemas.microsoft.com/office/drawing/2014/main" id="{5689E3F1-4DBA-7F71-C520-0B148656ABC2}"/>
              </a:ext>
            </a:extLst>
          </p:cNvPr>
          <p:cNvSpPr/>
          <p:nvPr userDrawn="1"/>
        </p:nvSpPr>
        <p:spPr>
          <a:xfrm rot="5400000">
            <a:off x="681125" y="4668898"/>
            <a:ext cx="1246687" cy="3079996"/>
          </a:xfrm>
          <a:prstGeom prst="round2SameRect">
            <a:avLst>
              <a:gd name="adj1" fmla="val 50000"/>
              <a:gd name="adj2" fmla="val 0"/>
            </a:avLst>
          </a:prstGeom>
          <a:noFill/>
          <a:ln w="44450">
            <a:solidFill>
              <a:srgbClr val="0079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black logo&#10;&#10;Description automatically generated">
            <a:extLst>
              <a:ext uri="{FF2B5EF4-FFF2-40B4-BE49-F238E27FC236}">
                <a16:creationId xmlns:a16="http://schemas.microsoft.com/office/drawing/2014/main" id="{464F9CE9-68A3-069B-0C33-D09520F5D97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1" y="6266065"/>
            <a:ext cx="1152144" cy="384048"/>
          </a:xfrm>
          <a:prstGeom prst="rect">
            <a:avLst/>
          </a:prstGeom>
        </p:spPr>
      </p:pic>
      <p:pic>
        <p:nvPicPr>
          <p:cNvPr id="23" name="Picture 22" descr="A logo of handshake and a globe&#10;&#10;Description automatically generated">
            <a:extLst>
              <a:ext uri="{FF2B5EF4-FFF2-40B4-BE49-F238E27FC236}">
                <a16:creationId xmlns:a16="http://schemas.microsoft.com/office/drawing/2014/main" id="{CD30DBAA-85D4-B933-56BA-FC9076CE80A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437632" y="1646562"/>
            <a:ext cx="1316736" cy="1316736"/>
          </a:xfrm>
          <a:prstGeom prst="rect">
            <a:avLst/>
          </a:prstGeom>
        </p:spPr>
      </p:pic>
      <p:pic>
        <p:nvPicPr>
          <p:cNvPr id="33" name="Picture 32" descr="A blue arrow in a circle&#10;&#10;Description automatically generated">
            <a:extLst>
              <a:ext uri="{FF2B5EF4-FFF2-40B4-BE49-F238E27FC236}">
                <a16:creationId xmlns:a16="http://schemas.microsoft.com/office/drawing/2014/main" id="{954E82F3-273F-1D4C-65FB-AFC653A21E3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693494" y="1646562"/>
            <a:ext cx="1316736" cy="1316736"/>
          </a:xfrm>
          <a:prstGeom prst="rect">
            <a:avLst/>
          </a:prstGeom>
        </p:spPr>
      </p:pic>
      <p:pic>
        <p:nvPicPr>
          <p:cNvPr id="34" name="Picture 33" descr="A green arrows in a circle&#10;&#10;Description automatically generated">
            <a:extLst>
              <a:ext uri="{FF2B5EF4-FFF2-40B4-BE49-F238E27FC236}">
                <a16:creationId xmlns:a16="http://schemas.microsoft.com/office/drawing/2014/main" id="{A0E3F69F-E2A5-487B-3EF1-E6BDE53085C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181770" y="1646562"/>
            <a:ext cx="1316736" cy="1316736"/>
          </a:xfrm>
          <a:prstGeom prst="rect">
            <a:avLst/>
          </a:prstGeom>
        </p:spPr>
      </p:pic>
      <p:sp>
        <p:nvSpPr>
          <p:cNvPr id="8" name="Footer Placeholder 3">
            <a:extLst>
              <a:ext uri="{FF2B5EF4-FFF2-40B4-BE49-F238E27FC236}">
                <a16:creationId xmlns:a16="http://schemas.microsoft.com/office/drawing/2014/main" id="{BA1BA2F7-61AD-6632-6425-4AF67635938F}"/>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9" name="Slide Number Placeholder 4">
            <a:extLst>
              <a:ext uri="{FF2B5EF4-FFF2-40B4-BE49-F238E27FC236}">
                <a16:creationId xmlns:a16="http://schemas.microsoft.com/office/drawing/2014/main" id="{9DBFF339-0133-7768-6A6D-6F585F025202}"/>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22234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Accelerate Progress M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8F7E6D-41A0-CCBB-3FAF-0232A6187C8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3" name="Title 1">
            <a:extLst>
              <a:ext uri="{FF2B5EF4-FFF2-40B4-BE49-F238E27FC236}">
                <a16:creationId xmlns:a16="http://schemas.microsoft.com/office/drawing/2014/main" id="{D9A28DFF-158D-5B29-9F8C-02F48C41D161}"/>
              </a:ext>
            </a:extLst>
          </p:cNvPr>
          <p:cNvSpPr txBox="1">
            <a:spLocks/>
          </p:cNvSpPr>
          <p:nvPr userDrawn="1"/>
        </p:nvSpPr>
        <p:spPr>
          <a:xfrm>
            <a:off x="494453" y="2046336"/>
            <a:ext cx="6058748" cy="706436"/>
          </a:xfrm>
          <a:prstGeom prst="rect">
            <a:avLst/>
          </a:prstGeom>
        </p:spPr>
        <p:txBody>
          <a:bodyPr lIns="0" tIns="0" rIns="0" bIns="0" anchor="t">
            <a:noAutofit/>
          </a:bodyPr>
          <a:lstStyle>
            <a:lvl1pPr algn="l" defTabSz="914400" rtl="0" eaLnBrk="1" latinLnBrk="0" hangingPunct="1">
              <a:lnSpc>
                <a:spcPct val="100000"/>
              </a:lnSpc>
              <a:spcBef>
                <a:spcPct val="0"/>
              </a:spcBef>
              <a:buNone/>
              <a:defRPr sz="5400" kern="1200">
                <a:solidFill>
                  <a:schemeClr val="accent1"/>
                </a:solidFill>
                <a:latin typeface="+mj-lt"/>
                <a:ea typeface="+mj-ea"/>
                <a:cs typeface="+mj-cs"/>
              </a:defRPr>
            </a:lvl1pPr>
          </a:lstStyle>
          <a:p>
            <a:r>
              <a:rPr lang="en-US" sz="4800">
                <a:solidFill>
                  <a:srgbClr val="00355E"/>
                </a:solidFill>
                <a:latin typeface="DM Sans 14pt" pitchFamily="2" charset="77"/>
              </a:rPr>
              <a:t>Advance the cell therapy ecosystem to provide cures so all patients thrive</a:t>
            </a:r>
          </a:p>
        </p:txBody>
      </p:sp>
      <p:sp>
        <p:nvSpPr>
          <p:cNvPr id="29" name="TextBox 28">
            <a:extLst>
              <a:ext uri="{FF2B5EF4-FFF2-40B4-BE49-F238E27FC236}">
                <a16:creationId xmlns:a16="http://schemas.microsoft.com/office/drawing/2014/main" id="{2941D7EA-EC4D-94F0-1CF5-4F07A80ED7B3}"/>
              </a:ext>
            </a:extLst>
          </p:cNvPr>
          <p:cNvSpPr txBox="1"/>
          <p:nvPr userDrawn="1"/>
        </p:nvSpPr>
        <p:spPr>
          <a:xfrm>
            <a:off x="494452" y="1235818"/>
            <a:ext cx="3226592" cy="777240"/>
          </a:xfrm>
          <a:prstGeom prst="rect">
            <a:avLst/>
          </a:prstGeom>
        </p:spPr>
        <p:txBody>
          <a:bodyPr vert="horz" lIns="0" tIns="0" rIns="0" bIns="0" rtlCol="0" anchor="ctr">
            <a:noAutofit/>
          </a:bodyPr>
          <a:lstStyle>
            <a:defPPr>
              <a:defRPr lang="en-US"/>
            </a:defPPr>
            <a:lvl1pPr indent="0">
              <a:lnSpc>
                <a:spcPct val="90000"/>
              </a:lnSpc>
              <a:spcBef>
                <a:spcPts val="0"/>
              </a:spcBef>
              <a:buFont typeface="Arial" panose="020B0604020202020204" pitchFamily="34" charset="0"/>
              <a:buNone/>
              <a:defRPr sz="2400">
                <a:solidFill>
                  <a:srgbClr val="00355E"/>
                </a:solidFill>
                <a:latin typeface="Lora Medium" panose="020F0502020204030204"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solidFill>
                  <a:srgbClr val="0079C1"/>
                </a:solidFill>
              </a:rPr>
              <a:t>Accelerate Progress</a:t>
            </a:r>
          </a:p>
        </p:txBody>
      </p:sp>
      <p:grpSp>
        <p:nvGrpSpPr>
          <p:cNvPr id="33" name="Grupo 9">
            <a:extLst>
              <a:ext uri="{FF2B5EF4-FFF2-40B4-BE49-F238E27FC236}">
                <a16:creationId xmlns:a16="http://schemas.microsoft.com/office/drawing/2014/main" id="{A3A20D84-72DD-B67E-BA49-CD6FDDDBAB60}"/>
              </a:ext>
            </a:extLst>
          </p:cNvPr>
          <p:cNvGrpSpPr/>
          <p:nvPr userDrawn="1"/>
        </p:nvGrpSpPr>
        <p:grpSpPr>
          <a:xfrm>
            <a:off x="6839501" y="-630945"/>
            <a:ext cx="4520917" cy="8110364"/>
            <a:chOff x="6846897" y="-1252364"/>
            <a:chExt cx="4520917" cy="8110364"/>
          </a:xfrm>
        </p:grpSpPr>
        <p:pic>
          <p:nvPicPr>
            <p:cNvPr id="34" name="Picture 33">
              <a:extLst>
                <a:ext uri="{FF2B5EF4-FFF2-40B4-BE49-F238E27FC236}">
                  <a16:creationId xmlns:a16="http://schemas.microsoft.com/office/drawing/2014/main" id="{94906598-0945-253B-95F4-134C804690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46897" y="1039441"/>
              <a:ext cx="4520917" cy="5818559"/>
            </a:xfrm>
            <a:prstGeom prst="round2SameRect">
              <a:avLst>
                <a:gd name="adj1" fmla="val 50000"/>
                <a:gd name="adj2" fmla="val 0"/>
              </a:avLst>
            </a:prstGeom>
          </p:spPr>
        </p:pic>
        <p:sp>
          <p:nvSpPr>
            <p:cNvPr id="35" name="Freeform 34">
              <a:extLst>
                <a:ext uri="{FF2B5EF4-FFF2-40B4-BE49-F238E27FC236}">
                  <a16:creationId xmlns:a16="http://schemas.microsoft.com/office/drawing/2014/main" id="{00B4316F-015A-BFB4-011B-771D51DE395B}"/>
                </a:ext>
              </a:extLst>
            </p:cNvPr>
            <p:cNvSpPr/>
            <p:nvPr/>
          </p:nvSpPr>
          <p:spPr>
            <a:xfrm rot="10800000">
              <a:off x="6851052" y="-1252364"/>
              <a:ext cx="4512606" cy="2256303"/>
            </a:xfrm>
            <a:custGeom>
              <a:avLst/>
              <a:gdLst>
                <a:gd name="connsiteX0" fmla="*/ 2007982 w 4015964"/>
                <a:gd name="connsiteY0" fmla="*/ 0 h 2007982"/>
                <a:gd name="connsiteX1" fmla="*/ 4015964 w 4015964"/>
                <a:gd name="connsiteY1" fmla="*/ 2007982 h 2007982"/>
                <a:gd name="connsiteX2" fmla="*/ 0 w 4015964"/>
                <a:gd name="connsiteY2" fmla="*/ 2007982 h 2007982"/>
                <a:gd name="connsiteX3" fmla="*/ 2007982 w 4015964"/>
                <a:gd name="connsiteY3" fmla="*/ 0 h 2007982"/>
              </a:gdLst>
              <a:ahLst/>
              <a:cxnLst>
                <a:cxn ang="0">
                  <a:pos x="connsiteX0" y="connsiteY0"/>
                </a:cxn>
                <a:cxn ang="0">
                  <a:pos x="connsiteX1" y="connsiteY1"/>
                </a:cxn>
                <a:cxn ang="0">
                  <a:pos x="connsiteX2" y="connsiteY2"/>
                </a:cxn>
                <a:cxn ang="0">
                  <a:pos x="connsiteX3" y="connsiteY3"/>
                </a:cxn>
              </a:cxnLst>
              <a:rect l="l" t="t" r="r" b="b"/>
              <a:pathLst>
                <a:path w="4015964" h="2007982">
                  <a:moveTo>
                    <a:pt x="2007982" y="0"/>
                  </a:moveTo>
                  <a:cubicBezTo>
                    <a:pt x="3116960" y="0"/>
                    <a:pt x="4015964" y="899004"/>
                    <a:pt x="4015964" y="2007982"/>
                  </a:cubicBezTo>
                  <a:lnTo>
                    <a:pt x="0" y="2007982"/>
                  </a:lnTo>
                  <a:cubicBezTo>
                    <a:pt x="0" y="899004"/>
                    <a:pt x="899004" y="0"/>
                    <a:pt x="2007982" y="0"/>
                  </a:cubicBezTo>
                  <a:close/>
                </a:path>
              </a:pathLst>
            </a:custGeom>
            <a:noFill/>
            <a:ln w="63500">
              <a:solidFill>
                <a:srgbClr val="0079C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8" name="Picture 37" descr="A blue and black logo&#10;&#10;Description automatically generated">
            <a:extLst>
              <a:ext uri="{FF2B5EF4-FFF2-40B4-BE49-F238E27FC236}">
                <a16:creationId xmlns:a16="http://schemas.microsoft.com/office/drawing/2014/main" id="{31333566-E666-D8E6-C579-0E9E6923EC5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8881" y="6266065"/>
            <a:ext cx="1152144" cy="384048"/>
          </a:xfrm>
          <a:prstGeom prst="rect">
            <a:avLst/>
          </a:prstGeom>
        </p:spPr>
      </p:pic>
      <p:pic>
        <p:nvPicPr>
          <p:cNvPr id="4" name="Picture 3" descr="A blue arrow in a circle&#10;&#10;Description automatically generated">
            <a:extLst>
              <a:ext uri="{FF2B5EF4-FFF2-40B4-BE49-F238E27FC236}">
                <a16:creationId xmlns:a16="http://schemas.microsoft.com/office/drawing/2014/main" id="{7EADDB56-C21D-5A82-1546-1D22383F585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94452" y="457023"/>
            <a:ext cx="777241" cy="777241"/>
          </a:xfrm>
          <a:prstGeom prst="rect">
            <a:avLst/>
          </a:prstGeom>
        </p:spPr>
      </p:pic>
      <p:sp>
        <p:nvSpPr>
          <p:cNvPr id="5" name="Footer Placeholder 3">
            <a:extLst>
              <a:ext uri="{FF2B5EF4-FFF2-40B4-BE49-F238E27FC236}">
                <a16:creationId xmlns:a16="http://schemas.microsoft.com/office/drawing/2014/main" id="{1A183F36-7CEF-6B8C-98D8-883E57CD0A5B}"/>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777FE4CB-BFDD-4F73-E102-C501EFA49EA7}"/>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2083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World-Class Partner M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10D6A0-7731-1BFE-D46B-A88845F90EC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7" name="Picture 6">
            <a:extLst>
              <a:ext uri="{FF2B5EF4-FFF2-40B4-BE49-F238E27FC236}">
                <a16:creationId xmlns:a16="http://schemas.microsoft.com/office/drawing/2014/main" id="{282EB77B-332A-95AD-AD6B-D0B2C04CAC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842981" y="0"/>
            <a:ext cx="4520917" cy="5818558"/>
          </a:xfrm>
          <a:prstGeom prst="round2SameRect">
            <a:avLst>
              <a:gd name="adj1" fmla="val 0"/>
              <a:gd name="adj2" fmla="val 50000"/>
            </a:avLst>
          </a:prstGeom>
          <a:blipFill dpi="0" rotWithShape="0">
            <a:blip r:embed="rId4"/>
            <a:srcRect/>
            <a:tile tx="0" ty="0" sx="100000" sy="100000" flip="none" algn="tl"/>
          </a:blipFill>
        </p:spPr>
      </p:pic>
      <p:sp>
        <p:nvSpPr>
          <p:cNvPr id="8" name="Title 1">
            <a:extLst>
              <a:ext uri="{FF2B5EF4-FFF2-40B4-BE49-F238E27FC236}">
                <a16:creationId xmlns:a16="http://schemas.microsoft.com/office/drawing/2014/main" id="{8D9D8156-F4F3-9E79-5332-6EF84F77825E}"/>
              </a:ext>
            </a:extLst>
          </p:cNvPr>
          <p:cNvSpPr txBox="1">
            <a:spLocks/>
          </p:cNvSpPr>
          <p:nvPr userDrawn="1"/>
        </p:nvSpPr>
        <p:spPr>
          <a:xfrm>
            <a:off x="494453" y="2046336"/>
            <a:ext cx="5601548" cy="706436"/>
          </a:xfrm>
          <a:prstGeom prst="rect">
            <a:avLst/>
          </a:prstGeom>
        </p:spPr>
        <p:txBody>
          <a:bodyPr lIns="0" tIns="0" rIns="0" bIns="0" anchor="t">
            <a:noAutofit/>
          </a:bodyPr>
          <a:lstStyle>
            <a:lvl1pPr algn="l" defTabSz="914400" rtl="0" eaLnBrk="1" latinLnBrk="0" hangingPunct="1">
              <a:lnSpc>
                <a:spcPct val="100000"/>
              </a:lnSpc>
              <a:spcBef>
                <a:spcPct val="0"/>
              </a:spcBef>
              <a:buNone/>
              <a:defRPr sz="5400" kern="1200">
                <a:solidFill>
                  <a:schemeClr val="accent1"/>
                </a:solidFill>
                <a:latin typeface="+mj-lt"/>
                <a:ea typeface="+mj-ea"/>
                <a:cs typeface="+mj-cs"/>
              </a:defRPr>
            </a:lvl1pPr>
          </a:lstStyle>
          <a:p>
            <a:r>
              <a:rPr lang="en-US" sz="4800">
                <a:solidFill>
                  <a:srgbClr val="00355E"/>
                </a:solidFill>
                <a:latin typeface="DM Sans 14pt" pitchFamily="2" charset="77"/>
              </a:rPr>
              <a:t>Deliver best in class service as the essential partner in cell therapy</a:t>
            </a:r>
          </a:p>
        </p:txBody>
      </p:sp>
      <p:sp>
        <p:nvSpPr>
          <p:cNvPr id="9" name="TextBox 8">
            <a:extLst>
              <a:ext uri="{FF2B5EF4-FFF2-40B4-BE49-F238E27FC236}">
                <a16:creationId xmlns:a16="http://schemas.microsoft.com/office/drawing/2014/main" id="{F7F7E7BB-892E-1A59-A602-34BD9C9AB412}"/>
              </a:ext>
            </a:extLst>
          </p:cNvPr>
          <p:cNvSpPr txBox="1"/>
          <p:nvPr userDrawn="1"/>
        </p:nvSpPr>
        <p:spPr>
          <a:xfrm>
            <a:off x="494452" y="1233145"/>
            <a:ext cx="3226592" cy="777240"/>
          </a:xfrm>
          <a:prstGeom prst="rect">
            <a:avLst/>
          </a:prstGeom>
        </p:spPr>
        <p:txBody>
          <a:bodyPr vert="horz" lIns="0" tIns="0" rIns="0" bIns="0" rtlCol="0" anchor="ctr">
            <a:noAutofit/>
          </a:bodyPr>
          <a:lstStyle>
            <a:defPPr>
              <a:defRPr lang="en-US"/>
            </a:defPPr>
            <a:lvl1pPr indent="0">
              <a:lnSpc>
                <a:spcPct val="90000"/>
              </a:lnSpc>
              <a:spcBef>
                <a:spcPts val="0"/>
              </a:spcBef>
              <a:buFont typeface="Arial" panose="020B0604020202020204" pitchFamily="34" charset="0"/>
              <a:buNone/>
              <a:defRPr sz="2400">
                <a:solidFill>
                  <a:srgbClr val="00355E"/>
                </a:solidFill>
                <a:latin typeface="Lora Medium" panose="020F0502020204030204"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solidFill>
                  <a:srgbClr val="8A2066"/>
                </a:solidFill>
              </a:rPr>
              <a:t>World-Class Partner</a:t>
            </a:r>
          </a:p>
        </p:txBody>
      </p:sp>
      <p:pic>
        <p:nvPicPr>
          <p:cNvPr id="12" name="Picture 11" descr="A blue and black logo&#10;&#10;Description automatically generated">
            <a:extLst>
              <a:ext uri="{FF2B5EF4-FFF2-40B4-BE49-F238E27FC236}">
                <a16:creationId xmlns:a16="http://schemas.microsoft.com/office/drawing/2014/main" id="{D663026C-AF96-9827-A889-23FC418D3761}"/>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8881" y="6266065"/>
            <a:ext cx="1152144" cy="384048"/>
          </a:xfrm>
          <a:prstGeom prst="rect">
            <a:avLst/>
          </a:prstGeom>
        </p:spPr>
      </p:pic>
      <p:sp>
        <p:nvSpPr>
          <p:cNvPr id="15" name="Freeform 14">
            <a:extLst>
              <a:ext uri="{FF2B5EF4-FFF2-40B4-BE49-F238E27FC236}">
                <a16:creationId xmlns:a16="http://schemas.microsoft.com/office/drawing/2014/main" id="{2AD4FD0D-8335-064E-1BD0-65A24D7D484B}"/>
              </a:ext>
            </a:extLst>
          </p:cNvPr>
          <p:cNvSpPr/>
          <p:nvPr userDrawn="1"/>
        </p:nvSpPr>
        <p:spPr>
          <a:xfrm>
            <a:off x="6843221" y="5851594"/>
            <a:ext cx="4512606" cy="2256303"/>
          </a:xfrm>
          <a:custGeom>
            <a:avLst/>
            <a:gdLst>
              <a:gd name="connsiteX0" fmla="*/ 2007982 w 4015964"/>
              <a:gd name="connsiteY0" fmla="*/ 0 h 2007982"/>
              <a:gd name="connsiteX1" fmla="*/ 4015964 w 4015964"/>
              <a:gd name="connsiteY1" fmla="*/ 2007982 h 2007982"/>
              <a:gd name="connsiteX2" fmla="*/ 0 w 4015964"/>
              <a:gd name="connsiteY2" fmla="*/ 2007982 h 2007982"/>
              <a:gd name="connsiteX3" fmla="*/ 2007982 w 4015964"/>
              <a:gd name="connsiteY3" fmla="*/ 0 h 2007982"/>
            </a:gdLst>
            <a:ahLst/>
            <a:cxnLst>
              <a:cxn ang="0">
                <a:pos x="connsiteX0" y="connsiteY0"/>
              </a:cxn>
              <a:cxn ang="0">
                <a:pos x="connsiteX1" y="connsiteY1"/>
              </a:cxn>
              <a:cxn ang="0">
                <a:pos x="connsiteX2" y="connsiteY2"/>
              </a:cxn>
              <a:cxn ang="0">
                <a:pos x="connsiteX3" y="connsiteY3"/>
              </a:cxn>
            </a:cxnLst>
            <a:rect l="l" t="t" r="r" b="b"/>
            <a:pathLst>
              <a:path w="4015964" h="2007982">
                <a:moveTo>
                  <a:pt x="2007982" y="0"/>
                </a:moveTo>
                <a:cubicBezTo>
                  <a:pt x="3116960" y="0"/>
                  <a:pt x="4015964" y="899004"/>
                  <a:pt x="4015964" y="2007982"/>
                </a:cubicBezTo>
                <a:lnTo>
                  <a:pt x="0" y="2007982"/>
                </a:lnTo>
                <a:cubicBezTo>
                  <a:pt x="0" y="899004"/>
                  <a:pt x="899004" y="0"/>
                  <a:pt x="2007982" y="0"/>
                </a:cubicBezTo>
                <a:close/>
              </a:path>
            </a:pathLst>
          </a:custGeom>
          <a:noFill/>
          <a:ln w="63500">
            <a:solidFill>
              <a:srgbClr val="8A206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descr="A logo of handshake and a globe&#10;&#10;Description automatically generated">
            <a:extLst>
              <a:ext uri="{FF2B5EF4-FFF2-40B4-BE49-F238E27FC236}">
                <a16:creationId xmlns:a16="http://schemas.microsoft.com/office/drawing/2014/main" id="{0E77AC78-34EB-EF20-6890-86B99992633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94452" y="455905"/>
            <a:ext cx="777240" cy="777240"/>
          </a:xfrm>
          <a:prstGeom prst="rect">
            <a:avLst/>
          </a:prstGeom>
        </p:spPr>
      </p:pic>
      <p:sp>
        <p:nvSpPr>
          <p:cNvPr id="4" name="Footer Placeholder 3">
            <a:extLst>
              <a:ext uri="{FF2B5EF4-FFF2-40B4-BE49-F238E27FC236}">
                <a16:creationId xmlns:a16="http://schemas.microsoft.com/office/drawing/2014/main" id="{BBFE104F-31F6-E276-9D41-C90C93420ACA}"/>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5" name="Slide Number Placeholder 4">
            <a:extLst>
              <a:ext uri="{FF2B5EF4-FFF2-40B4-BE49-F238E27FC236}">
                <a16:creationId xmlns:a16="http://schemas.microsoft.com/office/drawing/2014/main" id="{F8DD3587-8292-0A74-7267-EC57728FA2FF}"/>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490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Expand Access Ma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7F859-500E-CC09-ACE5-867B71EA51F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67BB792-67AD-66B6-B4E0-0C8B33F566F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835585" y="1039440"/>
            <a:ext cx="4520917" cy="5818559"/>
          </a:xfrm>
          <a:prstGeom prst="round2SameRect">
            <a:avLst>
              <a:gd name="adj1" fmla="val 50000"/>
              <a:gd name="adj2" fmla="val 0"/>
            </a:avLst>
          </a:prstGeom>
        </p:spPr>
      </p:pic>
      <p:sp>
        <p:nvSpPr>
          <p:cNvPr id="11" name="Title 1">
            <a:extLst>
              <a:ext uri="{FF2B5EF4-FFF2-40B4-BE49-F238E27FC236}">
                <a16:creationId xmlns:a16="http://schemas.microsoft.com/office/drawing/2014/main" id="{F9C6D02C-497A-C785-1BC0-A649850B5403}"/>
              </a:ext>
            </a:extLst>
          </p:cNvPr>
          <p:cNvSpPr txBox="1">
            <a:spLocks/>
          </p:cNvSpPr>
          <p:nvPr userDrawn="1"/>
        </p:nvSpPr>
        <p:spPr>
          <a:xfrm>
            <a:off x="494452" y="2046336"/>
            <a:ext cx="5878639" cy="706436"/>
          </a:xfrm>
          <a:prstGeom prst="rect">
            <a:avLst/>
          </a:prstGeom>
        </p:spPr>
        <p:txBody>
          <a:bodyPr lIns="0" tIns="0" rIns="0" bIns="0" anchor="t">
            <a:noAutofit/>
          </a:bodyPr>
          <a:lstStyle>
            <a:lvl1pPr algn="l" defTabSz="914400" rtl="0" eaLnBrk="1" latinLnBrk="0" hangingPunct="1">
              <a:lnSpc>
                <a:spcPct val="100000"/>
              </a:lnSpc>
              <a:spcBef>
                <a:spcPct val="0"/>
              </a:spcBef>
              <a:buNone/>
              <a:defRPr sz="5400" kern="1200">
                <a:solidFill>
                  <a:schemeClr val="accent1"/>
                </a:solidFill>
                <a:latin typeface="+mj-lt"/>
                <a:ea typeface="+mj-ea"/>
                <a:cs typeface="+mj-cs"/>
              </a:defRPr>
            </a:lvl1pPr>
          </a:lstStyle>
          <a:p>
            <a:r>
              <a:rPr lang="en-US" sz="4800">
                <a:solidFill>
                  <a:srgbClr val="00355E"/>
                </a:solidFill>
                <a:latin typeface="DM Sans 14pt" pitchFamily="2" charset="77"/>
              </a:rPr>
              <a:t>Remove the barriers for equitable access to life-saving cell therapies</a:t>
            </a:r>
          </a:p>
        </p:txBody>
      </p:sp>
      <p:sp>
        <p:nvSpPr>
          <p:cNvPr id="16" name="TextBox 15">
            <a:extLst>
              <a:ext uri="{FF2B5EF4-FFF2-40B4-BE49-F238E27FC236}">
                <a16:creationId xmlns:a16="http://schemas.microsoft.com/office/drawing/2014/main" id="{37500825-30F3-18CB-5022-9242E13360B4}"/>
              </a:ext>
            </a:extLst>
          </p:cNvPr>
          <p:cNvSpPr txBox="1"/>
          <p:nvPr userDrawn="1"/>
        </p:nvSpPr>
        <p:spPr>
          <a:xfrm>
            <a:off x="494452" y="1231299"/>
            <a:ext cx="3226592" cy="777240"/>
          </a:xfrm>
          <a:prstGeom prst="rect">
            <a:avLst/>
          </a:prstGeom>
        </p:spPr>
        <p:txBody>
          <a:bodyPr vert="horz" lIns="0" tIns="0" rIns="0" bIns="0" rtlCol="0" anchor="ctr">
            <a:noAutofit/>
          </a:bodyPr>
          <a:lstStyle>
            <a:defPPr>
              <a:defRPr lang="en-US"/>
            </a:defPPr>
            <a:lvl1pPr indent="0">
              <a:lnSpc>
                <a:spcPct val="90000"/>
              </a:lnSpc>
              <a:spcBef>
                <a:spcPts val="0"/>
              </a:spcBef>
              <a:buFont typeface="Arial" panose="020B0604020202020204" pitchFamily="34" charset="0"/>
              <a:buNone/>
              <a:defRPr sz="2400">
                <a:solidFill>
                  <a:srgbClr val="00355E"/>
                </a:solidFill>
                <a:latin typeface="Lora Medium" panose="020F0502020204030204"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solidFill>
                  <a:srgbClr val="BDCC2A"/>
                </a:solidFill>
              </a:rPr>
              <a:t>Expand Access</a:t>
            </a:r>
          </a:p>
        </p:txBody>
      </p:sp>
      <p:pic>
        <p:nvPicPr>
          <p:cNvPr id="26" name="Picture 25" descr="A blue and black logo&#10;&#10;Description automatically generated">
            <a:extLst>
              <a:ext uri="{FF2B5EF4-FFF2-40B4-BE49-F238E27FC236}">
                <a16:creationId xmlns:a16="http://schemas.microsoft.com/office/drawing/2014/main" id="{6123B78A-15C6-8239-DD41-0F51DB3684D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8881" y="6266065"/>
            <a:ext cx="1152144" cy="384048"/>
          </a:xfrm>
          <a:prstGeom prst="rect">
            <a:avLst/>
          </a:prstGeom>
        </p:spPr>
      </p:pic>
      <p:sp>
        <p:nvSpPr>
          <p:cNvPr id="27" name="Freeform 26">
            <a:extLst>
              <a:ext uri="{FF2B5EF4-FFF2-40B4-BE49-F238E27FC236}">
                <a16:creationId xmlns:a16="http://schemas.microsoft.com/office/drawing/2014/main" id="{90D3688D-380B-F5FF-BE9D-317B0AFD9B10}"/>
              </a:ext>
            </a:extLst>
          </p:cNvPr>
          <p:cNvSpPr/>
          <p:nvPr userDrawn="1"/>
        </p:nvSpPr>
        <p:spPr>
          <a:xfrm rot="10800000">
            <a:off x="6851052" y="-1250807"/>
            <a:ext cx="4512606" cy="2256303"/>
          </a:xfrm>
          <a:custGeom>
            <a:avLst/>
            <a:gdLst>
              <a:gd name="connsiteX0" fmla="*/ 2007982 w 4015964"/>
              <a:gd name="connsiteY0" fmla="*/ 0 h 2007982"/>
              <a:gd name="connsiteX1" fmla="*/ 4015964 w 4015964"/>
              <a:gd name="connsiteY1" fmla="*/ 2007982 h 2007982"/>
              <a:gd name="connsiteX2" fmla="*/ 0 w 4015964"/>
              <a:gd name="connsiteY2" fmla="*/ 2007982 h 2007982"/>
              <a:gd name="connsiteX3" fmla="*/ 2007982 w 4015964"/>
              <a:gd name="connsiteY3" fmla="*/ 0 h 2007982"/>
            </a:gdLst>
            <a:ahLst/>
            <a:cxnLst>
              <a:cxn ang="0">
                <a:pos x="connsiteX0" y="connsiteY0"/>
              </a:cxn>
              <a:cxn ang="0">
                <a:pos x="connsiteX1" y="connsiteY1"/>
              </a:cxn>
              <a:cxn ang="0">
                <a:pos x="connsiteX2" y="connsiteY2"/>
              </a:cxn>
              <a:cxn ang="0">
                <a:pos x="connsiteX3" y="connsiteY3"/>
              </a:cxn>
            </a:cxnLst>
            <a:rect l="l" t="t" r="r" b="b"/>
            <a:pathLst>
              <a:path w="4015964" h="2007982">
                <a:moveTo>
                  <a:pt x="2007982" y="0"/>
                </a:moveTo>
                <a:cubicBezTo>
                  <a:pt x="3116960" y="0"/>
                  <a:pt x="4015964" y="899004"/>
                  <a:pt x="4015964" y="2007982"/>
                </a:cubicBezTo>
                <a:lnTo>
                  <a:pt x="0" y="2007982"/>
                </a:lnTo>
                <a:cubicBezTo>
                  <a:pt x="0" y="899004"/>
                  <a:pt x="899004" y="0"/>
                  <a:pt x="2007982" y="0"/>
                </a:cubicBezTo>
                <a:close/>
              </a:path>
            </a:pathLst>
          </a:custGeom>
          <a:noFill/>
          <a:ln w="63500">
            <a:solidFill>
              <a:srgbClr val="BDCC2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green arrows in a circle&#10;&#10;Description automatically generated">
            <a:extLst>
              <a:ext uri="{FF2B5EF4-FFF2-40B4-BE49-F238E27FC236}">
                <a16:creationId xmlns:a16="http://schemas.microsoft.com/office/drawing/2014/main" id="{AD948603-A672-192C-C6AE-9D611B60EF9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94452" y="455905"/>
            <a:ext cx="777240" cy="777240"/>
          </a:xfrm>
          <a:prstGeom prst="rect">
            <a:avLst/>
          </a:prstGeom>
        </p:spPr>
      </p:pic>
      <p:sp>
        <p:nvSpPr>
          <p:cNvPr id="2" name="Footer Placeholder 3">
            <a:extLst>
              <a:ext uri="{FF2B5EF4-FFF2-40B4-BE49-F238E27FC236}">
                <a16:creationId xmlns:a16="http://schemas.microsoft.com/office/drawing/2014/main" id="{331894BA-4DBB-229F-E03A-8C2A38AC1849}"/>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bg1"/>
                </a:solidFill>
                <a:latin typeface="+mn-lt"/>
              </a:defRPr>
            </a:lvl1pPr>
          </a:lstStyle>
          <a:p>
            <a:r>
              <a:rPr lang="en-US"/>
              <a:t>nmdp.org</a:t>
            </a:r>
          </a:p>
        </p:txBody>
      </p:sp>
      <p:sp>
        <p:nvSpPr>
          <p:cNvPr id="4" name="Slide Number Placeholder 4">
            <a:extLst>
              <a:ext uri="{FF2B5EF4-FFF2-40B4-BE49-F238E27FC236}">
                <a16:creationId xmlns:a16="http://schemas.microsoft.com/office/drawing/2014/main" id="{50EE606A-265F-2AE1-1EC2-EDCC64E83913}"/>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42905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cs 1">
    <p:bg>
      <p:bgPr>
        <a:solidFill>
          <a:schemeClr val="bg2"/>
        </a:solidFill>
        <a:effectLst/>
      </p:bgPr>
    </p:bg>
    <p:spTree>
      <p:nvGrpSpPr>
        <p:cNvPr id="1" name=""/>
        <p:cNvGrpSpPr/>
        <p:nvPr/>
      </p:nvGrpSpPr>
      <p:grpSpPr>
        <a:xfrm>
          <a:off x="0" y="0"/>
          <a:ext cx="0" cy="0"/>
          <a:chOff x="0" y="0"/>
          <a:chExt cx="0" cy="0"/>
        </a:xfrm>
      </p:grpSpPr>
      <p:sp>
        <p:nvSpPr>
          <p:cNvPr id="2" name="Rectangle: Top Corners Rounded 27">
            <a:extLst>
              <a:ext uri="{FF2B5EF4-FFF2-40B4-BE49-F238E27FC236}">
                <a16:creationId xmlns:a16="http://schemas.microsoft.com/office/drawing/2014/main" id="{9C97EC2B-B136-C89E-F8C1-1D4B694BC8A0}"/>
              </a:ext>
            </a:extLst>
          </p:cNvPr>
          <p:cNvSpPr/>
          <p:nvPr userDrawn="1"/>
        </p:nvSpPr>
        <p:spPr>
          <a:xfrm rot="10800000">
            <a:off x="11337555" y="-304802"/>
            <a:ext cx="831582" cy="1343425"/>
          </a:xfrm>
          <a:prstGeom prst="round2SameRect">
            <a:avLst>
              <a:gd name="adj1" fmla="val 50000"/>
              <a:gd name="adj2" fmla="val 0"/>
            </a:avLst>
          </a:prstGeom>
          <a:noFill/>
          <a:ln w="44450">
            <a:solidFill>
              <a:srgbClr val="8A2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Rectangle: Top Corners Rounded 28">
            <a:extLst>
              <a:ext uri="{FF2B5EF4-FFF2-40B4-BE49-F238E27FC236}">
                <a16:creationId xmlns:a16="http://schemas.microsoft.com/office/drawing/2014/main" id="{BF6F65DF-EC90-1450-8401-5F273F449DEA}"/>
              </a:ext>
            </a:extLst>
          </p:cNvPr>
          <p:cNvSpPr/>
          <p:nvPr userDrawn="1"/>
        </p:nvSpPr>
        <p:spPr>
          <a:xfrm>
            <a:off x="11337555" y="1955762"/>
            <a:ext cx="831582" cy="5312546"/>
          </a:xfrm>
          <a:prstGeom prst="round2SameRect">
            <a:avLst>
              <a:gd name="adj1" fmla="val 50000"/>
              <a:gd name="adj2" fmla="val 0"/>
            </a:avLst>
          </a:prstGeom>
          <a:noFill/>
          <a:ln w="44450">
            <a:solidFill>
              <a:srgbClr val="00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Picture 3">
            <a:extLst>
              <a:ext uri="{FF2B5EF4-FFF2-40B4-BE49-F238E27FC236}">
                <a16:creationId xmlns:a16="http://schemas.microsoft.com/office/drawing/2014/main" id="{3E9CDF96-58A0-D211-3E23-EB2A9837803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274780" cy="6858000"/>
          </a:xfrm>
          <a:prstGeom prst="rect">
            <a:avLst/>
          </a:prstGeom>
        </p:spPr>
      </p:pic>
      <p:sp>
        <p:nvSpPr>
          <p:cNvPr id="6" name="Oval 5">
            <a:extLst>
              <a:ext uri="{FF2B5EF4-FFF2-40B4-BE49-F238E27FC236}">
                <a16:creationId xmlns:a16="http://schemas.microsoft.com/office/drawing/2014/main" id="{AD69633D-6909-CEF7-D821-93B91922BBC6}"/>
              </a:ext>
            </a:extLst>
          </p:cNvPr>
          <p:cNvSpPr/>
          <p:nvPr userDrawn="1"/>
        </p:nvSpPr>
        <p:spPr>
          <a:xfrm>
            <a:off x="11337555" y="1081141"/>
            <a:ext cx="831582" cy="832104"/>
          </a:xfrm>
          <a:prstGeom prst="ellipse">
            <a:avLst/>
          </a:prstGeom>
          <a:noFill/>
          <a:ln w="44450">
            <a:solidFill>
              <a:srgbClr val="BDCC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Text Placeholder 5">
            <a:extLst>
              <a:ext uri="{FF2B5EF4-FFF2-40B4-BE49-F238E27FC236}">
                <a16:creationId xmlns:a16="http://schemas.microsoft.com/office/drawing/2014/main" id="{C326D295-8F8F-41DC-C045-CB9F862A2A80}"/>
              </a:ext>
            </a:extLst>
          </p:cNvPr>
          <p:cNvSpPr>
            <a:spLocks noGrp="1"/>
          </p:cNvSpPr>
          <p:nvPr>
            <p:ph type="body" sz="quarter" idx="15"/>
          </p:nvPr>
        </p:nvSpPr>
        <p:spPr>
          <a:xfrm>
            <a:off x="6102000" y="1810800"/>
            <a:ext cx="4270375" cy="3772800"/>
          </a:xfrm>
        </p:spPr>
        <p:txBody>
          <a:bodyPr>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noProof="0"/>
              <a:t>Click to edit Master text styles</a:t>
            </a:r>
          </a:p>
        </p:txBody>
      </p:sp>
      <p:sp>
        <p:nvSpPr>
          <p:cNvPr id="21" name="Text Placeholder 4">
            <a:extLst>
              <a:ext uri="{FF2B5EF4-FFF2-40B4-BE49-F238E27FC236}">
                <a16:creationId xmlns:a16="http://schemas.microsoft.com/office/drawing/2014/main" id="{7E082480-06C5-52C2-812B-67989C07E527}"/>
              </a:ext>
            </a:extLst>
          </p:cNvPr>
          <p:cNvSpPr>
            <a:spLocks noGrp="1"/>
          </p:cNvSpPr>
          <p:nvPr>
            <p:ph type="body" sz="quarter" idx="16"/>
          </p:nvPr>
        </p:nvSpPr>
        <p:spPr>
          <a:xfrm>
            <a:off x="6102000" y="1447200"/>
            <a:ext cx="4270375" cy="280205"/>
          </a:xfrm>
        </p:spPr>
        <p:txBody>
          <a:bodyPr>
            <a:noAutofit/>
          </a:bodyPr>
          <a:lstStyle>
            <a:lvl1pPr marL="0" indent="0">
              <a:buNone/>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noProof="0"/>
              <a:t>Click to edit Master text styles</a:t>
            </a:r>
          </a:p>
        </p:txBody>
      </p:sp>
      <p:pic>
        <p:nvPicPr>
          <p:cNvPr id="7" name="Picture 6" descr="A white text on a black background&#10;&#10;Description automatically generated">
            <a:extLst>
              <a:ext uri="{FF2B5EF4-FFF2-40B4-BE49-F238E27FC236}">
                <a16:creationId xmlns:a16="http://schemas.microsoft.com/office/drawing/2014/main" id="{CF16F68F-C41B-6210-B35A-CF6607BD4C7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8" name="TextBox 7">
            <a:extLst>
              <a:ext uri="{FF2B5EF4-FFF2-40B4-BE49-F238E27FC236}">
                <a16:creationId xmlns:a16="http://schemas.microsoft.com/office/drawing/2014/main" id="{8C0CFF7E-E03D-B2FE-3E4F-83ED0D47B614}"/>
              </a:ext>
            </a:extLst>
          </p:cNvPr>
          <p:cNvSpPr txBox="1"/>
          <p:nvPr userDrawn="1"/>
        </p:nvSpPr>
        <p:spPr>
          <a:xfrm>
            <a:off x="494453" y="1232167"/>
            <a:ext cx="3226592" cy="759888"/>
          </a:xfrm>
          <a:prstGeom prst="rect">
            <a:avLst/>
          </a:prstGeom>
        </p:spPr>
        <p:txBody>
          <a:bodyPr vert="horz" lIns="0" tIns="0" rIns="0" bIns="0" rtlCol="0" anchor="ctr">
            <a:noAutofit/>
          </a:bodyPr>
          <a:lstStyle>
            <a:defPPr>
              <a:defRPr lang="en-US"/>
            </a:defPPr>
            <a:lvl1pPr indent="0">
              <a:lnSpc>
                <a:spcPct val="90000"/>
              </a:lnSpc>
              <a:spcBef>
                <a:spcPts val="0"/>
              </a:spcBef>
              <a:buFont typeface="Arial" panose="020B0604020202020204" pitchFamily="34" charset="0"/>
              <a:buNone/>
              <a:defRPr sz="2400">
                <a:solidFill>
                  <a:srgbClr val="00355E"/>
                </a:solidFill>
                <a:latin typeface="Lora Medium" panose="020F0502020204030204"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solidFill>
                  <a:schemeClr val="bg1"/>
                </a:solidFill>
              </a:rPr>
              <a:t>Accelerate Progress</a:t>
            </a:r>
          </a:p>
        </p:txBody>
      </p:sp>
      <p:pic>
        <p:nvPicPr>
          <p:cNvPr id="9" name="Picture 8" descr="A white arrow in a black circle&#10;&#10;Description automatically generated">
            <a:extLst>
              <a:ext uri="{FF2B5EF4-FFF2-40B4-BE49-F238E27FC236}">
                <a16:creationId xmlns:a16="http://schemas.microsoft.com/office/drawing/2014/main" id="{4F967471-592A-4C82-11F1-79A278DC5C4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4451" y="457023"/>
            <a:ext cx="777240" cy="777240"/>
          </a:xfrm>
          <a:prstGeom prst="rect">
            <a:avLst/>
          </a:prstGeom>
        </p:spPr>
      </p:pic>
      <p:sp>
        <p:nvSpPr>
          <p:cNvPr id="5" name="Footer Placeholder 3">
            <a:extLst>
              <a:ext uri="{FF2B5EF4-FFF2-40B4-BE49-F238E27FC236}">
                <a16:creationId xmlns:a16="http://schemas.microsoft.com/office/drawing/2014/main" id="{5CB426DA-C398-CD72-2919-90ED3E22735C}"/>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0" name="Slide Number Placeholder 4">
            <a:extLst>
              <a:ext uri="{FF2B5EF4-FFF2-40B4-BE49-F238E27FC236}">
                <a16:creationId xmlns:a16="http://schemas.microsoft.com/office/drawing/2014/main" id="{B7C727F2-477F-7E19-3CCF-B25D4244884E}"/>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24111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cs 2">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F912CA-5EDC-4E02-3563-DFF81B06C14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5274780" cy="6858000"/>
          </a:xfrm>
          <a:prstGeom prst="rect">
            <a:avLst/>
          </a:prstGeom>
        </p:spPr>
      </p:pic>
      <p:sp>
        <p:nvSpPr>
          <p:cNvPr id="10" name="Rectangle 9">
            <a:extLst>
              <a:ext uri="{FF2B5EF4-FFF2-40B4-BE49-F238E27FC236}">
                <a16:creationId xmlns:a16="http://schemas.microsoft.com/office/drawing/2014/main" id="{79E7BBBF-BA0B-A7B7-5920-37676F9B6725}"/>
              </a:ext>
            </a:extLst>
          </p:cNvPr>
          <p:cNvSpPr/>
          <p:nvPr userDrawn="1"/>
        </p:nvSpPr>
        <p:spPr>
          <a:xfrm>
            <a:off x="22863" y="0"/>
            <a:ext cx="5251918" cy="6858000"/>
          </a:xfrm>
          <a:prstGeom prst="rect">
            <a:avLst/>
          </a:prstGeom>
          <a:solidFill>
            <a:srgbClr val="8A2066">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11" name="Rectangle: Top Corners Rounded 27">
            <a:extLst>
              <a:ext uri="{FF2B5EF4-FFF2-40B4-BE49-F238E27FC236}">
                <a16:creationId xmlns:a16="http://schemas.microsoft.com/office/drawing/2014/main" id="{0CE1753D-1933-DE78-CB44-F9A1938EF7D7}"/>
              </a:ext>
            </a:extLst>
          </p:cNvPr>
          <p:cNvSpPr/>
          <p:nvPr userDrawn="1"/>
        </p:nvSpPr>
        <p:spPr>
          <a:xfrm rot="10800000">
            <a:off x="11337555" y="-255272"/>
            <a:ext cx="831582" cy="3225806"/>
          </a:xfrm>
          <a:prstGeom prst="round2SameRect">
            <a:avLst>
              <a:gd name="adj1" fmla="val 50000"/>
              <a:gd name="adj2" fmla="val 0"/>
            </a:avLst>
          </a:prstGeom>
          <a:noFill/>
          <a:ln w="44450">
            <a:solidFill>
              <a:srgbClr val="8A2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12" name="Rectangle: Top Corners Rounded 28">
            <a:extLst>
              <a:ext uri="{FF2B5EF4-FFF2-40B4-BE49-F238E27FC236}">
                <a16:creationId xmlns:a16="http://schemas.microsoft.com/office/drawing/2014/main" id="{51A5211B-7E7A-C879-972D-1E62DA31DD17}"/>
              </a:ext>
            </a:extLst>
          </p:cNvPr>
          <p:cNvSpPr/>
          <p:nvPr userDrawn="1"/>
        </p:nvSpPr>
        <p:spPr>
          <a:xfrm>
            <a:off x="11337555" y="3887466"/>
            <a:ext cx="831582" cy="3225804"/>
          </a:xfrm>
          <a:prstGeom prst="round2SameRect">
            <a:avLst>
              <a:gd name="adj1" fmla="val 50000"/>
              <a:gd name="adj2" fmla="val 0"/>
            </a:avLst>
          </a:prstGeom>
          <a:noFill/>
          <a:ln w="44450">
            <a:solidFill>
              <a:srgbClr val="BDCC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16" name="Oval 15">
            <a:extLst>
              <a:ext uri="{FF2B5EF4-FFF2-40B4-BE49-F238E27FC236}">
                <a16:creationId xmlns:a16="http://schemas.microsoft.com/office/drawing/2014/main" id="{198AB189-36DC-D451-2C82-145442D920D0}"/>
              </a:ext>
            </a:extLst>
          </p:cNvPr>
          <p:cNvSpPr/>
          <p:nvPr userDrawn="1"/>
        </p:nvSpPr>
        <p:spPr>
          <a:xfrm>
            <a:off x="11337555" y="3012948"/>
            <a:ext cx="831582" cy="832104"/>
          </a:xfrm>
          <a:prstGeom prst="ellipse">
            <a:avLst/>
          </a:prstGeom>
          <a:noFill/>
          <a:ln w="44450">
            <a:solidFill>
              <a:srgbClr val="00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20" name="Text Placeholder 5">
            <a:extLst>
              <a:ext uri="{FF2B5EF4-FFF2-40B4-BE49-F238E27FC236}">
                <a16:creationId xmlns:a16="http://schemas.microsoft.com/office/drawing/2014/main" id="{C326D295-8F8F-41DC-C045-CB9F862A2A80}"/>
              </a:ext>
            </a:extLst>
          </p:cNvPr>
          <p:cNvSpPr>
            <a:spLocks noGrp="1"/>
          </p:cNvSpPr>
          <p:nvPr>
            <p:ph type="body" sz="quarter" idx="15"/>
          </p:nvPr>
        </p:nvSpPr>
        <p:spPr>
          <a:xfrm>
            <a:off x="6102000" y="1810800"/>
            <a:ext cx="4270375" cy="3772800"/>
          </a:xfrm>
        </p:spPr>
        <p:txBody>
          <a:bodyPr>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noProof="0"/>
              <a:t>Click to edit Master text styles</a:t>
            </a:r>
          </a:p>
        </p:txBody>
      </p:sp>
      <p:sp>
        <p:nvSpPr>
          <p:cNvPr id="21" name="Text Placeholder 4">
            <a:extLst>
              <a:ext uri="{FF2B5EF4-FFF2-40B4-BE49-F238E27FC236}">
                <a16:creationId xmlns:a16="http://schemas.microsoft.com/office/drawing/2014/main" id="{7E082480-06C5-52C2-812B-67989C07E527}"/>
              </a:ext>
            </a:extLst>
          </p:cNvPr>
          <p:cNvSpPr>
            <a:spLocks noGrp="1"/>
          </p:cNvSpPr>
          <p:nvPr>
            <p:ph type="body" sz="quarter" idx="16"/>
          </p:nvPr>
        </p:nvSpPr>
        <p:spPr>
          <a:xfrm>
            <a:off x="6102000" y="1447200"/>
            <a:ext cx="4270375" cy="280205"/>
          </a:xfrm>
        </p:spPr>
        <p:txBody>
          <a:bodyPr>
            <a:noAutofit/>
          </a:bodyPr>
          <a:lstStyle>
            <a:lvl1pPr marL="0" indent="0">
              <a:buNone/>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noProof="0"/>
              <a:t>Click to edit Master text styles</a:t>
            </a:r>
          </a:p>
        </p:txBody>
      </p:sp>
      <p:pic>
        <p:nvPicPr>
          <p:cNvPr id="2" name="Picture 1" descr="A white text on a black background&#10;&#10;Description automatically generated">
            <a:extLst>
              <a:ext uri="{FF2B5EF4-FFF2-40B4-BE49-F238E27FC236}">
                <a16:creationId xmlns:a16="http://schemas.microsoft.com/office/drawing/2014/main" id="{865473E6-6F51-A6AB-95A4-8CB989A93EA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3" name="TextBox 2">
            <a:extLst>
              <a:ext uri="{FF2B5EF4-FFF2-40B4-BE49-F238E27FC236}">
                <a16:creationId xmlns:a16="http://schemas.microsoft.com/office/drawing/2014/main" id="{28171035-85DE-4134-8B50-AA6091106A48}"/>
              </a:ext>
            </a:extLst>
          </p:cNvPr>
          <p:cNvSpPr txBox="1"/>
          <p:nvPr userDrawn="1"/>
        </p:nvSpPr>
        <p:spPr>
          <a:xfrm>
            <a:off x="494453" y="1232167"/>
            <a:ext cx="3226592" cy="759888"/>
          </a:xfrm>
          <a:prstGeom prst="rect">
            <a:avLst/>
          </a:prstGeom>
        </p:spPr>
        <p:txBody>
          <a:bodyPr vert="horz" lIns="0" tIns="0" rIns="0" bIns="0" rtlCol="0" anchor="ctr">
            <a:noAutofit/>
          </a:bodyPr>
          <a:lstStyle>
            <a:defPPr>
              <a:defRPr lang="en-US"/>
            </a:defPPr>
            <a:lvl1pPr indent="0">
              <a:lnSpc>
                <a:spcPct val="90000"/>
              </a:lnSpc>
              <a:spcBef>
                <a:spcPts val="0"/>
              </a:spcBef>
              <a:buFont typeface="Arial" panose="020B0604020202020204" pitchFamily="34" charset="0"/>
              <a:buNone/>
              <a:defRPr sz="2400">
                <a:solidFill>
                  <a:srgbClr val="00355E"/>
                </a:solidFill>
                <a:latin typeface="Lora Medium" panose="020F0502020204030204"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solidFill>
                  <a:schemeClr val="bg1"/>
                </a:solidFill>
              </a:rPr>
              <a:t>World-Class Partner</a:t>
            </a:r>
          </a:p>
        </p:txBody>
      </p:sp>
      <p:pic>
        <p:nvPicPr>
          <p:cNvPr id="5" name="Picture 4" descr="A handshake with a globe in the middle&#10;&#10;Description automatically generated">
            <a:extLst>
              <a:ext uri="{FF2B5EF4-FFF2-40B4-BE49-F238E27FC236}">
                <a16:creationId xmlns:a16="http://schemas.microsoft.com/office/drawing/2014/main" id="{A61FA77D-401B-8964-848F-37CEE48C03D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4451" y="457023"/>
            <a:ext cx="777240" cy="777240"/>
          </a:xfrm>
          <a:prstGeom prst="rect">
            <a:avLst/>
          </a:prstGeom>
        </p:spPr>
      </p:pic>
      <p:sp>
        <p:nvSpPr>
          <p:cNvPr id="4" name="Footer Placeholder 3">
            <a:extLst>
              <a:ext uri="{FF2B5EF4-FFF2-40B4-BE49-F238E27FC236}">
                <a16:creationId xmlns:a16="http://schemas.microsoft.com/office/drawing/2014/main" id="{ED9972BE-AB5C-A370-7AC5-9C166B0E5F16}"/>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6" name="Slide Number Placeholder 4">
            <a:extLst>
              <a:ext uri="{FF2B5EF4-FFF2-40B4-BE49-F238E27FC236}">
                <a16:creationId xmlns:a16="http://schemas.microsoft.com/office/drawing/2014/main" id="{10C9F1BD-404F-4B2B-5104-1D20BDB802C9}"/>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9034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ecs 3">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35BFDA-E367-F22A-483F-CB36A53B668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274780" cy="6858000"/>
          </a:xfrm>
          <a:prstGeom prst="rect">
            <a:avLst/>
          </a:prstGeom>
        </p:spPr>
      </p:pic>
      <p:sp>
        <p:nvSpPr>
          <p:cNvPr id="3" name="Rectangle: Top Corners Rounded 27">
            <a:extLst>
              <a:ext uri="{FF2B5EF4-FFF2-40B4-BE49-F238E27FC236}">
                <a16:creationId xmlns:a16="http://schemas.microsoft.com/office/drawing/2014/main" id="{6F339A8C-DC00-4AE9-326C-CD6475AFCFCB}"/>
              </a:ext>
            </a:extLst>
          </p:cNvPr>
          <p:cNvSpPr/>
          <p:nvPr userDrawn="1"/>
        </p:nvSpPr>
        <p:spPr>
          <a:xfrm rot="10800000">
            <a:off x="11337555" y="1172704"/>
            <a:ext cx="831582" cy="3627787"/>
          </a:xfrm>
          <a:prstGeom prst="round2SameRect">
            <a:avLst>
              <a:gd name="adj1" fmla="val 50000"/>
              <a:gd name="adj2" fmla="val 50000"/>
            </a:avLst>
          </a:prstGeom>
          <a:noFill/>
          <a:ln w="44450">
            <a:solidFill>
              <a:srgbClr val="BDCC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4" name="Rectangle: Top Corners Rounded 28">
            <a:extLst>
              <a:ext uri="{FF2B5EF4-FFF2-40B4-BE49-F238E27FC236}">
                <a16:creationId xmlns:a16="http://schemas.microsoft.com/office/drawing/2014/main" id="{F44C6125-9C3F-993D-6875-E6C3875D052E}"/>
              </a:ext>
            </a:extLst>
          </p:cNvPr>
          <p:cNvSpPr/>
          <p:nvPr userDrawn="1"/>
        </p:nvSpPr>
        <p:spPr>
          <a:xfrm>
            <a:off x="11337555" y="5719499"/>
            <a:ext cx="831582" cy="1537828"/>
          </a:xfrm>
          <a:prstGeom prst="round2SameRect">
            <a:avLst>
              <a:gd name="adj1" fmla="val 50000"/>
              <a:gd name="adj2" fmla="val 0"/>
            </a:avLst>
          </a:prstGeom>
          <a:noFill/>
          <a:ln w="44450">
            <a:solidFill>
              <a:srgbClr val="8A2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6" name="Oval 5">
            <a:extLst>
              <a:ext uri="{FF2B5EF4-FFF2-40B4-BE49-F238E27FC236}">
                <a16:creationId xmlns:a16="http://schemas.microsoft.com/office/drawing/2014/main" id="{974E3465-DF73-F6E8-3035-AE2DF3E46112}"/>
              </a:ext>
            </a:extLst>
          </p:cNvPr>
          <p:cNvSpPr/>
          <p:nvPr userDrawn="1"/>
        </p:nvSpPr>
        <p:spPr>
          <a:xfrm>
            <a:off x="11337555" y="4844981"/>
            <a:ext cx="831582" cy="832104"/>
          </a:xfrm>
          <a:prstGeom prst="ellipse">
            <a:avLst/>
          </a:prstGeom>
          <a:noFill/>
          <a:ln w="44450">
            <a:solidFill>
              <a:srgbClr val="0035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7" name="Rectangle: Top Corners Rounded 16">
            <a:extLst>
              <a:ext uri="{FF2B5EF4-FFF2-40B4-BE49-F238E27FC236}">
                <a16:creationId xmlns:a16="http://schemas.microsoft.com/office/drawing/2014/main" id="{C43D1B34-4ED9-E34B-DC86-01A1C6B4F931}"/>
              </a:ext>
            </a:extLst>
          </p:cNvPr>
          <p:cNvSpPr/>
          <p:nvPr userDrawn="1"/>
        </p:nvSpPr>
        <p:spPr>
          <a:xfrm rot="10800000">
            <a:off x="11337555" y="-213135"/>
            <a:ext cx="831582" cy="1343425"/>
          </a:xfrm>
          <a:prstGeom prst="round2SameRect">
            <a:avLst>
              <a:gd name="adj1" fmla="val 50000"/>
              <a:gd name="adj2" fmla="val 0"/>
            </a:avLst>
          </a:prstGeom>
          <a:noFill/>
          <a:ln w="44450">
            <a:solidFill>
              <a:srgbClr val="0079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20" name="Text Placeholder 5">
            <a:extLst>
              <a:ext uri="{FF2B5EF4-FFF2-40B4-BE49-F238E27FC236}">
                <a16:creationId xmlns:a16="http://schemas.microsoft.com/office/drawing/2014/main" id="{C326D295-8F8F-41DC-C045-CB9F862A2A80}"/>
              </a:ext>
            </a:extLst>
          </p:cNvPr>
          <p:cNvSpPr>
            <a:spLocks noGrp="1"/>
          </p:cNvSpPr>
          <p:nvPr>
            <p:ph type="body" sz="quarter" idx="15"/>
          </p:nvPr>
        </p:nvSpPr>
        <p:spPr>
          <a:xfrm>
            <a:off x="6102000" y="1810800"/>
            <a:ext cx="4270375" cy="3772800"/>
          </a:xfrm>
        </p:spPr>
        <p:txBody>
          <a:bodyPr>
            <a:noAutofit/>
          </a:bodyPr>
          <a:lstStyle>
            <a:lvl1pPr>
              <a:defRPr>
                <a:solidFill>
                  <a:schemeClr val="accent1"/>
                </a:solidFill>
              </a:defRPr>
            </a:lvl1pPr>
            <a:lvl2pPr>
              <a:defRPr>
                <a:solidFill>
                  <a:schemeClr val="accent1"/>
                </a:solidFill>
              </a:defRPr>
            </a:lvl2pPr>
            <a:lvl3pPr marL="451088" indent="0">
              <a:buNone/>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noProof="0"/>
              <a:t>Click to edit Master text styles</a:t>
            </a:r>
          </a:p>
        </p:txBody>
      </p:sp>
      <p:sp>
        <p:nvSpPr>
          <p:cNvPr id="21" name="Text Placeholder 4">
            <a:extLst>
              <a:ext uri="{FF2B5EF4-FFF2-40B4-BE49-F238E27FC236}">
                <a16:creationId xmlns:a16="http://schemas.microsoft.com/office/drawing/2014/main" id="{7E082480-06C5-52C2-812B-67989C07E527}"/>
              </a:ext>
            </a:extLst>
          </p:cNvPr>
          <p:cNvSpPr>
            <a:spLocks noGrp="1"/>
          </p:cNvSpPr>
          <p:nvPr>
            <p:ph type="body" sz="quarter" idx="16"/>
          </p:nvPr>
        </p:nvSpPr>
        <p:spPr>
          <a:xfrm>
            <a:off x="6102000" y="1447200"/>
            <a:ext cx="4270375" cy="280205"/>
          </a:xfrm>
        </p:spPr>
        <p:txBody>
          <a:bodyPr>
            <a:noAutofit/>
          </a:bodyPr>
          <a:lstStyle>
            <a:lvl1pPr marL="0" indent="0">
              <a:buNone/>
              <a:defRPr sz="16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noProof="0"/>
              <a:t>Click to edit Master text styles</a:t>
            </a:r>
          </a:p>
        </p:txBody>
      </p:sp>
      <p:sp>
        <p:nvSpPr>
          <p:cNvPr id="8" name="TextBox 7">
            <a:extLst>
              <a:ext uri="{FF2B5EF4-FFF2-40B4-BE49-F238E27FC236}">
                <a16:creationId xmlns:a16="http://schemas.microsoft.com/office/drawing/2014/main" id="{2C25EEBF-5377-E6CE-776E-71AF469BEACF}"/>
              </a:ext>
            </a:extLst>
          </p:cNvPr>
          <p:cNvSpPr txBox="1"/>
          <p:nvPr userDrawn="1"/>
        </p:nvSpPr>
        <p:spPr>
          <a:xfrm>
            <a:off x="494453" y="1232167"/>
            <a:ext cx="3226592" cy="759888"/>
          </a:xfrm>
          <a:prstGeom prst="rect">
            <a:avLst/>
          </a:prstGeom>
        </p:spPr>
        <p:txBody>
          <a:bodyPr vert="horz" lIns="0" tIns="0" rIns="0" bIns="0" rtlCol="0" anchor="ctr">
            <a:noAutofit/>
          </a:bodyPr>
          <a:lstStyle>
            <a:defPPr>
              <a:defRPr lang="en-US"/>
            </a:defPPr>
            <a:lvl1pPr indent="0">
              <a:lnSpc>
                <a:spcPct val="90000"/>
              </a:lnSpc>
              <a:spcBef>
                <a:spcPts val="0"/>
              </a:spcBef>
              <a:buFont typeface="Arial" panose="020B0604020202020204" pitchFamily="34" charset="0"/>
              <a:buNone/>
              <a:defRPr sz="2400">
                <a:solidFill>
                  <a:srgbClr val="00355E"/>
                </a:solidFill>
                <a:latin typeface="Lora Medium" panose="020F0502020204030204"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t>Expand Access</a:t>
            </a:r>
          </a:p>
        </p:txBody>
      </p:sp>
      <p:pic>
        <p:nvPicPr>
          <p:cNvPr id="9" name="Picture 8" descr="A blue arrows in a circle&#10;&#10;Description automatically generated">
            <a:extLst>
              <a:ext uri="{FF2B5EF4-FFF2-40B4-BE49-F238E27FC236}">
                <a16:creationId xmlns:a16="http://schemas.microsoft.com/office/drawing/2014/main" id="{B16264E0-0C5D-72E7-736F-8B8D2877D5A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4453" y="458577"/>
            <a:ext cx="777240" cy="777240"/>
          </a:xfrm>
          <a:prstGeom prst="rect">
            <a:avLst/>
          </a:prstGeom>
        </p:spPr>
      </p:pic>
      <p:pic>
        <p:nvPicPr>
          <p:cNvPr id="10" name="Picture 9" descr="A blue and black logo&#10;&#10;Description automatically generated">
            <a:extLst>
              <a:ext uri="{FF2B5EF4-FFF2-40B4-BE49-F238E27FC236}">
                <a16:creationId xmlns:a16="http://schemas.microsoft.com/office/drawing/2014/main" id="{12F6391C-98D0-35C4-F43B-A5CB252A25D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8881" y="6268567"/>
            <a:ext cx="1152144" cy="384048"/>
          </a:xfrm>
          <a:prstGeom prst="rect">
            <a:avLst/>
          </a:prstGeom>
        </p:spPr>
      </p:pic>
      <p:sp>
        <p:nvSpPr>
          <p:cNvPr id="5" name="Footer Placeholder 3">
            <a:extLst>
              <a:ext uri="{FF2B5EF4-FFF2-40B4-BE49-F238E27FC236}">
                <a16:creationId xmlns:a16="http://schemas.microsoft.com/office/drawing/2014/main" id="{B895A46D-4A14-3B87-95E2-9C09EBF3B389}"/>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1" name="Slide Number Placeholder 4">
            <a:extLst>
              <a:ext uri="{FF2B5EF4-FFF2-40B4-BE49-F238E27FC236}">
                <a16:creationId xmlns:a16="http://schemas.microsoft.com/office/drawing/2014/main" id="{E4C9B2E4-681F-A3DA-90A5-F273D687B1BA}"/>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33663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5E50F2-2EC0-E47C-1E8B-F225671EA9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8" y="-8449"/>
            <a:ext cx="12195776" cy="6874898"/>
          </a:xfrm>
          <a:prstGeom prst="rect">
            <a:avLst/>
          </a:prstGeom>
        </p:spPr>
      </p:pic>
      <p:sp>
        <p:nvSpPr>
          <p:cNvPr id="7" name="Rectangle: Top Corners Rounded 25">
            <a:extLst>
              <a:ext uri="{FF2B5EF4-FFF2-40B4-BE49-F238E27FC236}">
                <a16:creationId xmlns:a16="http://schemas.microsoft.com/office/drawing/2014/main" id="{0D55BFE0-A171-548E-FC57-22FA72B4D2FD}"/>
              </a:ext>
            </a:extLst>
          </p:cNvPr>
          <p:cNvSpPr/>
          <p:nvPr userDrawn="1"/>
        </p:nvSpPr>
        <p:spPr>
          <a:xfrm rot="10800000">
            <a:off x="10945313" y="-1"/>
            <a:ext cx="1246687" cy="5937606"/>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6">
            <a:extLst>
              <a:ext uri="{FF2B5EF4-FFF2-40B4-BE49-F238E27FC236}">
                <a16:creationId xmlns:a16="http://schemas.microsoft.com/office/drawing/2014/main" id="{18406169-3512-BB2A-B290-06C88975DFBB}"/>
              </a:ext>
            </a:extLst>
          </p:cNvPr>
          <p:cNvSpPr/>
          <p:nvPr userDrawn="1"/>
        </p:nvSpPr>
        <p:spPr>
          <a:xfrm rot="10800000">
            <a:off x="9698622" y="0"/>
            <a:ext cx="1246687" cy="1038623"/>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Top Corners Rounded 7">
            <a:extLst>
              <a:ext uri="{FF2B5EF4-FFF2-40B4-BE49-F238E27FC236}">
                <a16:creationId xmlns:a16="http://schemas.microsoft.com/office/drawing/2014/main" id="{16786F96-5188-29CD-4838-EA9926A8D909}"/>
              </a:ext>
            </a:extLst>
          </p:cNvPr>
          <p:cNvSpPr/>
          <p:nvPr userDrawn="1"/>
        </p:nvSpPr>
        <p:spPr>
          <a:xfrm>
            <a:off x="9698626" y="2279924"/>
            <a:ext cx="1246687" cy="4578076"/>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8">
            <a:extLst>
              <a:ext uri="{FF2B5EF4-FFF2-40B4-BE49-F238E27FC236}">
                <a16:creationId xmlns:a16="http://schemas.microsoft.com/office/drawing/2014/main" id="{C4803770-1F33-D571-72F3-C16873F4697A}"/>
              </a:ext>
            </a:extLst>
          </p:cNvPr>
          <p:cNvSpPr/>
          <p:nvPr userDrawn="1"/>
        </p:nvSpPr>
        <p:spPr>
          <a:xfrm rot="10800000">
            <a:off x="8457325" y="-4"/>
            <a:ext cx="1246687" cy="2484165"/>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Top Corners Rounded 9">
            <a:extLst>
              <a:ext uri="{FF2B5EF4-FFF2-40B4-BE49-F238E27FC236}">
                <a16:creationId xmlns:a16="http://schemas.microsoft.com/office/drawing/2014/main" id="{A3363324-560A-19CD-CCE7-CCF2AE35B5B8}"/>
              </a:ext>
            </a:extLst>
          </p:cNvPr>
          <p:cNvSpPr/>
          <p:nvPr userDrawn="1"/>
        </p:nvSpPr>
        <p:spPr>
          <a:xfrm>
            <a:off x="8457325" y="4953043"/>
            <a:ext cx="1246687" cy="1904957"/>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10">
            <a:extLst>
              <a:ext uri="{FF2B5EF4-FFF2-40B4-BE49-F238E27FC236}">
                <a16:creationId xmlns:a16="http://schemas.microsoft.com/office/drawing/2014/main" id="{4161750B-93A7-3415-4261-3F44837187AC}"/>
              </a:ext>
            </a:extLst>
          </p:cNvPr>
          <p:cNvSpPr/>
          <p:nvPr userDrawn="1"/>
        </p:nvSpPr>
        <p:spPr>
          <a:xfrm>
            <a:off x="8457325" y="2484163"/>
            <a:ext cx="1246687" cy="2468880"/>
          </a:xfrm>
          <a:prstGeom prst="round2SameRect">
            <a:avLst>
              <a:gd name="adj1" fmla="val 50000"/>
              <a:gd name="adj2" fmla="val 5000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9" name="Freeform: Shape 55">
            <a:extLst>
              <a:ext uri="{FF2B5EF4-FFF2-40B4-BE49-F238E27FC236}">
                <a16:creationId xmlns:a16="http://schemas.microsoft.com/office/drawing/2014/main" id="{5FF5C465-953B-1173-42EB-1C9849A924A5}"/>
              </a:ext>
            </a:extLst>
          </p:cNvPr>
          <p:cNvSpPr/>
          <p:nvPr userDrawn="1"/>
        </p:nvSpPr>
        <p:spPr>
          <a:xfrm>
            <a:off x="9704012" y="1038625"/>
            <a:ext cx="1241299" cy="1241299"/>
          </a:xfrm>
          <a:custGeom>
            <a:avLst/>
            <a:gdLst>
              <a:gd name="connsiteX0" fmla="*/ 620650 w 1241299"/>
              <a:gd name="connsiteY0" fmla="*/ 1241300 h 1241299"/>
              <a:gd name="connsiteX1" fmla="*/ 0 w 1241299"/>
              <a:gd name="connsiteY1" fmla="*/ 620650 h 1241299"/>
              <a:gd name="connsiteX2" fmla="*/ 620650 w 1241299"/>
              <a:gd name="connsiteY2" fmla="*/ 0 h 1241299"/>
              <a:gd name="connsiteX3" fmla="*/ 1241300 w 1241299"/>
              <a:gd name="connsiteY3" fmla="*/ 620650 h 1241299"/>
              <a:gd name="connsiteX4" fmla="*/ 620650 w 1241299"/>
              <a:gd name="connsiteY4" fmla="*/ 1241300 h 1241299"/>
              <a:gd name="connsiteX5" fmla="*/ 620650 w 1241299"/>
              <a:gd name="connsiteY5" fmla="*/ 44414 h 1241299"/>
              <a:gd name="connsiteX6" fmla="*/ 44414 w 1241299"/>
              <a:gd name="connsiteY6" fmla="*/ 620650 h 1241299"/>
              <a:gd name="connsiteX7" fmla="*/ 620650 w 1241299"/>
              <a:gd name="connsiteY7" fmla="*/ 1196886 h 1241299"/>
              <a:gd name="connsiteX8" fmla="*/ 1196886 w 1241299"/>
              <a:gd name="connsiteY8" fmla="*/ 620650 h 1241299"/>
              <a:gd name="connsiteX9" fmla="*/ 620650 w 1241299"/>
              <a:gd name="connsiteY9" fmla="*/ 44414 h 124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99" h="1241299">
                <a:moveTo>
                  <a:pt x="620650" y="1241300"/>
                </a:moveTo>
                <a:cubicBezTo>
                  <a:pt x="278411" y="1241300"/>
                  <a:pt x="0" y="962889"/>
                  <a:pt x="0" y="620650"/>
                </a:cubicBezTo>
                <a:cubicBezTo>
                  <a:pt x="0" y="278411"/>
                  <a:pt x="278411" y="0"/>
                  <a:pt x="620650" y="0"/>
                </a:cubicBezTo>
                <a:cubicBezTo>
                  <a:pt x="962889" y="0"/>
                  <a:pt x="1241300" y="278411"/>
                  <a:pt x="1241300" y="620650"/>
                </a:cubicBezTo>
                <a:cubicBezTo>
                  <a:pt x="1241300" y="962889"/>
                  <a:pt x="962889" y="1241300"/>
                  <a:pt x="620650" y="1241300"/>
                </a:cubicBezTo>
                <a:close/>
                <a:moveTo>
                  <a:pt x="620650" y="44414"/>
                </a:moveTo>
                <a:cubicBezTo>
                  <a:pt x="302902" y="44414"/>
                  <a:pt x="44414" y="302902"/>
                  <a:pt x="44414" y="620650"/>
                </a:cubicBezTo>
                <a:cubicBezTo>
                  <a:pt x="44414" y="938398"/>
                  <a:pt x="302902" y="1196886"/>
                  <a:pt x="620650" y="1196886"/>
                </a:cubicBezTo>
                <a:cubicBezTo>
                  <a:pt x="938398" y="1196886"/>
                  <a:pt x="1196886" y="938398"/>
                  <a:pt x="1196886" y="620650"/>
                </a:cubicBezTo>
                <a:cubicBezTo>
                  <a:pt x="1196886" y="302902"/>
                  <a:pt x="938398" y="44414"/>
                  <a:pt x="620650" y="44414"/>
                </a:cubicBezTo>
                <a:close/>
              </a:path>
            </a:pathLst>
          </a:custGeom>
          <a:solidFill>
            <a:schemeClr val="bg1"/>
          </a:solidFill>
          <a:ln w="12635" cap="flat">
            <a:noFill/>
            <a:prstDash val="solid"/>
            <a:miter/>
          </a:ln>
        </p:spPr>
        <p:txBody>
          <a:bodyPr rtlCol="0" anchor="ctr"/>
          <a:lstStyle/>
          <a:p>
            <a:endParaRPr lang="en-US" noProof="0"/>
          </a:p>
        </p:txBody>
      </p:sp>
      <p:sp>
        <p:nvSpPr>
          <p:cNvPr id="50" name="Graphic 60">
            <a:extLst>
              <a:ext uri="{FF2B5EF4-FFF2-40B4-BE49-F238E27FC236}">
                <a16:creationId xmlns:a16="http://schemas.microsoft.com/office/drawing/2014/main" id="{90A09C4E-D5A0-8E72-95F8-93DE0082F44D}"/>
              </a:ext>
            </a:extLst>
          </p:cNvPr>
          <p:cNvSpPr/>
          <p:nvPr userDrawn="1"/>
        </p:nvSpPr>
        <p:spPr>
          <a:xfrm>
            <a:off x="10945313" y="5937605"/>
            <a:ext cx="1246687" cy="1874579"/>
          </a:xfrm>
          <a:custGeom>
            <a:avLst/>
            <a:gdLst>
              <a:gd name="connsiteX0" fmla="*/ 966026 w 966025"/>
              <a:gd name="connsiteY0" fmla="*/ 1452563 h 1452562"/>
              <a:gd name="connsiteX1" fmla="*/ 0 w 966025"/>
              <a:gd name="connsiteY1" fmla="*/ 1452563 h 1452562"/>
              <a:gd name="connsiteX2" fmla="*/ 0 w 966025"/>
              <a:gd name="connsiteY2" fmla="*/ 483013 h 1452562"/>
              <a:gd name="connsiteX3" fmla="*/ 483013 w 966025"/>
              <a:gd name="connsiteY3" fmla="*/ 0 h 1452562"/>
              <a:gd name="connsiteX4" fmla="*/ 966026 w 966025"/>
              <a:gd name="connsiteY4" fmla="*/ 483013 h 1452562"/>
              <a:gd name="connsiteX5" fmla="*/ 966026 w 966025"/>
              <a:gd name="connsiteY5" fmla="*/ 1452563 h 1452562"/>
              <a:gd name="connsiteX6" fmla="*/ 33338 w 966025"/>
              <a:gd name="connsiteY6" fmla="*/ 1419225 h 1452562"/>
              <a:gd name="connsiteX7" fmla="*/ 932688 w 966025"/>
              <a:gd name="connsiteY7" fmla="*/ 1419225 h 1452562"/>
              <a:gd name="connsiteX8" fmla="*/ 932688 w 966025"/>
              <a:gd name="connsiteY8" fmla="*/ 483013 h 1452562"/>
              <a:gd name="connsiteX9" fmla="*/ 483013 w 966025"/>
              <a:gd name="connsiteY9" fmla="*/ 33338 h 1452562"/>
              <a:gd name="connsiteX10" fmla="*/ 33338 w 966025"/>
              <a:gd name="connsiteY10" fmla="*/ 483013 h 1452562"/>
              <a:gd name="connsiteX11" fmla="*/ 33338 w 966025"/>
              <a:gd name="connsiteY11" fmla="*/ 1419225 h 145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025" h="1452562">
                <a:moveTo>
                  <a:pt x="966026" y="1452563"/>
                </a:moveTo>
                <a:lnTo>
                  <a:pt x="0" y="1452563"/>
                </a:lnTo>
                <a:lnTo>
                  <a:pt x="0" y="483013"/>
                </a:lnTo>
                <a:cubicBezTo>
                  <a:pt x="0" y="216694"/>
                  <a:pt x="216694" y="0"/>
                  <a:pt x="483013" y="0"/>
                </a:cubicBezTo>
                <a:cubicBezTo>
                  <a:pt x="749332" y="0"/>
                  <a:pt x="966026" y="216694"/>
                  <a:pt x="966026" y="483013"/>
                </a:cubicBezTo>
                <a:lnTo>
                  <a:pt x="966026" y="1452563"/>
                </a:lnTo>
                <a:close/>
                <a:moveTo>
                  <a:pt x="33338" y="1419225"/>
                </a:moveTo>
                <a:lnTo>
                  <a:pt x="932688" y="1419225"/>
                </a:lnTo>
                <a:lnTo>
                  <a:pt x="932688" y="483013"/>
                </a:lnTo>
                <a:cubicBezTo>
                  <a:pt x="932688" y="235077"/>
                  <a:pt x="730949" y="33338"/>
                  <a:pt x="483013" y="33338"/>
                </a:cubicBezTo>
                <a:cubicBezTo>
                  <a:pt x="235077" y="33338"/>
                  <a:pt x="33338" y="235077"/>
                  <a:pt x="33338" y="483013"/>
                </a:cubicBezTo>
                <a:lnTo>
                  <a:pt x="33338" y="1419225"/>
                </a:lnTo>
                <a:close/>
              </a:path>
            </a:pathLst>
          </a:custGeom>
          <a:solidFill>
            <a:schemeClr val="bg1"/>
          </a:solidFill>
          <a:ln w="9525" cap="flat">
            <a:noFill/>
            <a:prstDash val="solid"/>
            <a:miter/>
          </a:ln>
        </p:spPr>
        <p:txBody>
          <a:bodyPr rtlCol="0" anchor="ctr"/>
          <a:lstStyle/>
          <a:p>
            <a:endParaRPr lang="en-US" noProof="0"/>
          </a:p>
        </p:txBody>
      </p:sp>
      <p:sp>
        <p:nvSpPr>
          <p:cNvPr id="4" name="Text Placeholder 3">
            <a:extLst>
              <a:ext uri="{FF2B5EF4-FFF2-40B4-BE49-F238E27FC236}">
                <a16:creationId xmlns:a16="http://schemas.microsoft.com/office/drawing/2014/main" id="{69C17565-0041-532E-B259-A1933AC5A050}"/>
              </a:ext>
            </a:extLst>
          </p:cNvPr>
          <p:cNvSpPr>
            <a:spLocks noGrp="1"/>
          </p:cNvSpPr>
          <p:nvPr>
            <p:ph type="body" sz="quarter" idx="13" hasCustomPrompt="1"/>
          </p:nvPr>
        </p:nvSpPr>
        <p:spPr>
          <a:xfrm>
            <a:off x="479425" y="5220000"/>
            <a:ext cx="5616575" cy="210186"/>
          </a:xfrm>
        </p:spPr>
        <p:txBody>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nmdp.org</a:t>
            </a:r>
          </a:p>
          <a:p>
            <a:pPr lvl="0"/>
            <a:endParaRPr lang="en-US" noProof="0"/>
          </a:p>
        </p:txBody>
      </p:sp>
      <p:sp>
        <p:nvSpPr>
          <p:cNvPr id="3" name="Text Placeholder 2">
            <a:extLst>
              <a:ext uri="{FF2B5EF4-FFF2-40B4-BE49-F238E27FC236}">
                <a16:creationId xmlns:a16="http://schemas.microsoft.com/office/drawing/2014/main" id="{9F7B0D9E-8174-E21E-EB99-D8C90BA8206D}"/>
              </a:ext>
            </a:extLst>
          </p:cNvPr>
          <p:cNvSpPr>
            <a:spLocks noGrp="1"/>
          </p:cNvSpPr>
          <p:nvPr>
            <p:ph type="body" sz="quarter" idx="12" hasCustomPrompt="1"/>
          </p:nvPr>
        </p:nvSpPr>
        <p:spPr>
          <a:xfrm>
            <a:off x="479425" y="4328050"/>
            <a:ext cx="5616575" cy="682238"/>
          </a:xfrm>
        </p:spPr>
        <p:txBody>
          <a:bodyPr>
            <a:noAutofit/>
          </a:bodyPr>
          <a:lstStyle>
            <a:lvl1pPr marL="0" indent="0">
              <a:lnSpc>
                <a:spcPct val="100000"/>
              </a:lnSpc>
              <a:spcAft>
                <a:spcPts val="500"/>
              </a:spcAft>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Name, Title | xxx@nmdp.org</a:t>
            </a:r>
          </a:p>
          <a:p>
            <a:pPr lvl="0"/>
            <a:r>
              <a:rPr lang="en-US" noProof="0"/>
              <a:t>(800) 471-4431</a:t>
            </a:r>
          </a:p>
        </p:txBody>
      </p:sp>
      <p:sp>
        <p:nvSpPr>
          <p:cNvPr id="6" name="Title 1">
            <a:extLst>
              <a:ext uri="{FF2B5EF4-FFF2-40B4-BE49-F238E27FC236}">
                <a16:creationId xmlns:a16="http://schemas.microsoft.com/office/drawing/2014/main" id="{B4B9CE56-E9FD-3CBB-4CDE-C195AA5B81C3}"/>
              </a:ext>
            </a:extLst>
          </p:cNvPr>
          <p:cNvSpPr>
            <a:spLocks noGrp="1"/>
          </p:cNvSpPr>
          <p:nvPr>
            <p:ph type="title" hasCustomPrompt="1"/>
          </p:nvPr>
        </p:nvSpPr>
        <p:spPr>
          <a:xfrm>
            <a:off x="479425" y="3275560"/>
            <a:ext cx="7308560" cy="1011687"/>
          </a:xfrm>
        </p:spPr>
        <p:txBody>
          <a:bodyPr anchor="b">
            <a:spAutoFit/>
          </a:bodyPr>
          <a:lstStyle>
            <a:lvl1pPr>
              <a:defRPr sz="7200">
                <a:solidFill>
                  <a:schemeClr val="bg1"/>
                </a:solidFill>
              </a:defRPr>
            </a:lvl1pPr>
          </a:lstStyle>
          <a:p>
            <a:r>
              <a:rPr lang="en-US" noProof="0"/>
              <a:t>Thank you</a:t>
            </a:r>
          </a:p>
        </p:txBody>
      </p:sp>
      <p:pic>
        <p:nvPicPr>
          <p:cNvPr id="2" name="Picture 1" descr="A white text on a black background&#10;&#10;Description automatically generated">
            <a:extLst>
              <a:ext uri="{FF2B5EF4-FFF2-40B4-BE49-F238E27FC236}">
                <a16:creationId xmlns:a16="http://schemas.microsoft.com/office/drawing/2014/main" id="{62394631-DAA6-8F49-56F2-9B0A3C36329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0694" y="568223"/>
            <a:ext cx="1835307" cy="611769"/>
          </a:xfrm>
          <a:prstGeom prst="rect">
            <a:avLst/>
          </a:prstGeom>
        </p:spPr>
      </p:pic>
    </p:spTree>
    <p:extLst>
      <p:ext uri="{BB962C8B-B14F-4D97-AF65-F5344CB8AC3E}">
        <p14:creationId xmlns:p14="http://schemas.microsoft.com/office/powerpoint/2010/main" val="25043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B">
    <p:spTree>
      <p:nvGrpSpPr>
        <p:cNvPr id="1" name=""/>
        <p:cNvGrpSpPr/>
        <p:nvPr/>
      </p:nvGrpSpPr>
      <p:grpSpPr>
        <a:xfrm>
          <a:off x="0" y="0"/>
          <a:ext cx="0" cy="0"/>
          <a:chOff x="0" y="0"/>
          <a:chExt cx="0" cy="0"/>
        </a:xfrm>
      </p:grpSpPr>
      <p:sp>
        <p:nvSpPr>
          <p:cNvPr id="7" name="Rectangle: Top Corners Rounded 25">
            <a:extLst>
              <a:ext uri="{FF2B5EF4-FFF2-40B4-BE49-F238E27FC236}">
                <a16:creationId xmlns:a16="http://schemas.microsoft.com/office/drawing/2014/main" id="{0D55BFE0-A171-548E-FC57-22FA72B4D2FD}"/>
              </a:ext>
            </a:extLst>
          </p:cNvPr>
          <p:cNvSpPr/>
          <p:nvPr userDrawn="1"/>
        </p:nvSpPr>
        <p:spPr>
          <a:xfrm rot="10800000">
            <a:off x="10945313" y="-1"/>
            <a:ext cx="1246687" cy="5937606"/>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6">
            <a:extLst>
              <a:ext uri="{FF2B5EF4-FFF2-40B4-BE49-F238E27FC236}">
                <a16:creationId xmlns:a16="http://schemas.microsoft.com/office/drawing/2014/main" id="{18406169-3512-BB2A-B290-06C88975DFBB}"/>
              </a:ext>
            </a:extLst>
          </p:cNvPr>
          <p:cNvSpPr/>
          <p:nvPr userDrawn="1"/>
        </p:nvSpPr>
        <p:spPr>
          <a:xfrm rot="10800000">
            <a:off x="9698622" y="0"/>
            <a:ext cx="1246687" cy="1038623"/>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Top Corners Rounded 7">
            <a:extLst>
              <a:ext uri="{FF2B5EF4-FFF2-40B4-BE49-F238E27FC236}">
                <a16:creationId xmlns:a16="http://schemas.microsoft.com/office/drawing/2014/main" id="{16786F96-5188-29CD-4838-EA9926A8D909}"/>
              </a:ext>
            </a:extLst>
          </p:cNvPr>
          <p:cNvSpPr/>
          <p:nvPr userDrawn="1"/>
        </p:nvSpPr>
        <p:spPr>
          <a:xfrm>
            <a:off x="9698626" y="2279924"/>
            <a:ext cx="1246687" cy="4578076"/>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Top Corners Rounded 8">
            <a:extLst>
              <a:ext uri="{FF2B5EF4-FFF2-40B4-BE49-F238E27FC236}">
                <a16:creationId xmlns:a16="http://schemas.microsoft.com/office/drawing/2014/main" id="{C4803770-1F33-D571-72F3-C16873F4697A}"/>
              </a:ext>
            </a:extLst>
          </p:cNvPr>
          <p:cNvSpPr/>
          <p:nvPr userDrawn="1"/>
        </p:nvSpPr>
        <p:spPr>
          <a:xfrm rot="10800000">
            <a:off x="8457325" y="-4"/>
            <a:ext cx="1246687" cy="2484165"/>
          </a:xfrm>
          <a:prstGeom prst="round2SameRect">
            <a:avLst>
              <a:gd name="adj1" fmla="val 50000"/>
              <a:gd name="adj2" fmla="val 0"/>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Top Corners Rounded 9">
            <a:extLst>
              <a:ext uri="{FF2B5EF4-FFF2-40B4-BE49-F238E27FC236}">
                <a16:creationId xmlns:a16="http://schemas.microsoft.com/office/drawing/2014/main" id="{A3363324-560A-19CD-CCE7-CCF2AE35B5B8}"/>
              </a:ext>
            </a:extLst>
          </p:cNvPr>
          <p:cNvSpPr/>
          <p:nvPr userDrawn="1"/>
        </p:nvSpPr>
        <p:spPr>
          <a:xfrm>
            <a:off x="8457325" y="4953043"/>
            <a:ext cx="1246687" cy="1904957"/>
          </a:xfrm>
          <a:prstGeom prst="round2SameRect">
            <a:avLst>
              <a:gd name="adj1" fmla="val 50000"/>
              <a:gd name="adj2" fmla="val 0"/>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Top Corners Rounded 10">
            <a:extLst>
              <a:ext uri="{FF2B5EF4-FFF2-40B4-BE49-F238E27FC236}">
                <a16:creationId xmlns:a16="http://schemas.microsoft.com/office/drawing/2014/main" id="{4161750B-93A7-3415-4261-3F44837187AC}"/>
              </a:ext>
            </a:extLst>
          </p:cNvPr>
          <p:cNvSpPr/>
          <p:nvPr userDrawn="1"/>
        </p:nvSpPr>
        <p:spPr>
          <a:xfrm>
            <a:off x="8457325" y="2484163"/>
            <a:ext cx="1246687" cy="2468880"/>
          </a:xfrm>
          <a:prstGeom prst="round2SameRect">
            <a:avLst>
              <a:gd name="adj1" fmla="val 50000"/>
              <a:gd name="adj2" fmla="val 5000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noProof="0"/>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noProof="0"/>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noProof="0"/>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noProof="0"/>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noProof="0"/>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noProof="0"/>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noProof="0"/>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noProof="0"/>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noProof="0"/>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noProof="0"/>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noProof="0"/>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noProof="0"/>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noProof="0"/>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noProof="0"/>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noProof="0"/>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noProof="0"/>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noProof="0"/>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noProof="0"/>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noProof="0"/>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noProof="0"/>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noProof="0"/>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noProof="0"/>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noProof="0"/>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noProof="0"/>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noProof="0"/>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noProof="0"/>
            </a:p>
          </p:txBody>
        </p:sp>
      </p:grpSp>
      <p:sp>
        <p:nvSpPr>
          <p:cNvPr id="49" name="Freeform: Shape 55">
            <a:extLst>
              <a:ext uri="{FF2B5EF4-FFF2-40B4-BE49-F238E27FC236}">
                <a16:creationId xmlns:a16="http://schemas.microsoft.com/office/drawing/2014/main" id="{5FF5C465-953B-1173-42EB-1C9849A924A5}"/>
              </a:ext>
            </a:extLst>
          </p:cNvPr>
          <p:cNvSpPr/>
          <p:nvPr userDrawn="1"/>
        </p:nvSpPr>
        <p:spPr>
          <a:xfrm>
            <a:off x="9704012" y="1038625"/>
            <a:ext cx="1241299" cy="1241299"/>
          </a:xfrm>
          <a:custGeom>
            <a:avLst/>
            <a:gdLst>
              <a:gd name="connsiteX0" fmla="*/ 620650 w 1241299"/>
              <a:gd name="connsiteY0" fmla="*/ 1241300 h 1241299"/>
              <a:gd name="connsiteX1" fmla="*/ 0 w 1241299"/>
              <a:gd name="connsiteY1" fmla="*/ 620650 h 1241299"/>
              <a:gd name="connsiteX2" fmla="*/ 620650 w 1241299"/>
              <a:gd name="connsiteY2" fmla="*/ 0 h 1241299"/>
              <a:gd name="connsiteX3" fmla="*/ 1241300 w 1241299"/>
              <a:gd name="connsiteY3" fmla="*/ 620650 h 1241299"/>
              <a:gd name="connsiteX4" fmla="*/ 620650 w 1241299"/>
              <a:gd name="connsiteY4" fmla="*/ 1241300 h 1241299"/>
              <a:gd name="connsiteX5" fmla="*/ 620650 w 1241299"/>
              <a:gd name="connsiteY5" fmla="*/ 44414 h 1241299"/>
              <a:gd name="connsiteX6" fmla="*/ 44414 w 1241299"/>
              <a:gd name="connsiteY6" fmla="*/ 620650 h 1241299"/>
              <a:gd name="connsiteX7" fmla="*/ 620650 w 1241299"/>
              <a:gd name="connsiteY7" fmla="*/ 1196886 h 1241299"/>
              <a:gd name="connsiteX8" fmla="*/ 1196886 w 1241299"/>
              <a:gd name="connsiteY8" fmla="*/ 620650 h 1241299"/>
              <a:gd name="connsiteX9" fmla="*/ 620650 w 1241299"/>
              <a:gd name="connsiteY9" fmla="*/ 44414 h 124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99" h="1241299">
                <a:moveTo>
                  <a:pt x="620650" y="1241300"/>
                </a:moveTo>
                <a:cubicBezTo>
                  <a:pt x="278411" y="1241300"/>
                  <a:pt x="0" y="962889"/>
                  <a:pt x="0" y="620650"/>
                </a:cubicBezTo>
                <a:cubicBezTo>
                  <a:pt x="0" y="278411"/>
                  <a:pt x="278411" y="0"/>
                  <a:pt x="620650" y="0"/>
                </a:cubicBezTo>
                <a:cubicBezTo>
                  <a:pt x="962889" y="0"/>
                  <a:pt x="1241300" y="278411"/>
                  <a:pt x="1241300" y="620650"/>
                </a:cubicBezTo>
                <a:cubicBezTo>
                  <a:pt x="1241300" y="962889"/>
                  <a:pt x="962889" y="1241300"/>
                  <a:pt x="620650" y="1241300"/>
                </a:cubicBezTo>
                <a:close/>
                <a:moveTo>
                  <a:pt x="620650" y="44414"/>
                </a:moveTo>
                <a:cubicBezTo>
                  <a:pt x="302902" y="44414"/>
                  <a:pt x="44414" y="302902"/>
                  <a:pt x="44414" y="620650"/>
                </a:cubicBezTo>
                <a:cubicBezTo>
                  <a:pt x="44414" y="938398"/>
                  <a:pt x="302902" y="1196886"/>
                  <a:pt x="620650" y="1196886"/>
                </a:cubicBezTo>
                <a:cubicBezTo>
                  <a:pt x="938398" y="1196886"/>
                  <a:pt x="1196886" y="938398"/>
                  <a:pt x="1196886" y="620650"/>
                </a:cubicBezTo>
                <a:cubicBezTo>
                  <a:pt x="1196886" y="302902"/>
                  <a:pt x="938398" y="44414"/>
                  <a:pt x="620650" y="44414"/>
                </a:cubicBezTo>
                <a:close/>
              </a:path>
            </a:pathLst>
          </a:custGeom>
          <a:solidFill>
            <a:schemeClr val="accent1"/>
          </a:solidFill>
          <a:ln w="12635" cap="flat">
            <a:noFill/>
            <a:prstDash val="solid"/>
            <a:miter/>
          </a:ln>
        </p:spPr>
        <p:txBody>
          <a:bodyPr rtlCol="0" anchor="ctr"/>
          <a:lstStyle/>
          <a:p>
            <a:endParaRPr lang="en-US" noProof="0"/>
          </a:p>
        </p:txBody>
      </p:sp>
      <p:sp>
        <p:nvSpPr>
          <p:cNvPr id="50" name="Graphic 60">
            <a:extLst>
              <a:ext uri="{FF2B5EF4-FFF2-40B4-BE49-F238E27FC236}">
                <a16:creationId xmlns:a16="http://schemas.microsoft.com/office/drawing/2014/main" id="{90A09C4E-D5A0-8E72-95F8-93DE0082F44D}"/>
              </a:ext>
            </a:extLst>
          </p:cNvPr>
          <p:cNvSpPr/>
          <p:nvPr userDrawn="1"/>
        </p:nvSpPr>
        <p:spPr>
          <a:xfrm>
            <a:off x="10945313" y="5937605"/>
            <a:ext cx="1246687" cy="1874579"/>
          </a:xfrm>
          <a:custGeom>
            <a:avLst/>
            <a:gdLst>
              <a:gd name="connsiteX0" fmla="*/ 966026 w 966025"/>
              <a:gd name="connsiteY0" fmla="*/ 1452563 h 1452562"/>
              <a:gd name="connsiteX1" fmla="*/ 0 w 966025"/>
              <a:gd name="connsiteY1" fmla="*/ 1452563 h 1452562"/>
              <a:gd name="connsiteX2" fmla="*/ 0 w 966025"/>
              <a:gd name="connsiteY2" fmla="*/ 483013 h 1452562"/>
              <a:gd name="connsiteX3" fmla="*/ 483013 w 966025"/>
              <a:gd name="connsiteY3" fmla="*/ 0 h 1452562"/>
              <a:gd name="connsiteX4" fmla="*/ 966026 w 966025"/>
              <a:gd name="connsiteY4" fmla="*/ 483013 h 1452562"/>
              <a:gd name="connsiteX5" fmla="*/ 966026 w 966025"/>
              <a:gd name="connsiteY5" fmla="*/ 1452563 h 1452562"/>
              <a:gd name="connsiteX6" fmla="*/ 33338 w 966025"/>
              <a:gd name="connsiteY6" fmla="*/ 1419225 h 1452562"/>
              <a:gd name="connsiteX7" fmla="*/ 932688 w 966025"/>
              <a:gd name="connsiteY7" fmla="*/ 1419225 h 1452562"/>
              <a:gd name="connsiteX8" fmla="*/ 932688 w 966025"/>
              <a:gd name="connsiteY8" fmla="*/ 483013 h 1452562"/>
              <a:gd name="connsiteX9" fmla="*/ 483013 w 966025"/>
              <a:gd name="connsiteY9" fmla="*/ 33338 h 1452562"/>
              <a:gd name="connsiteX10" fmla="*/ 33338 w 966025"/>
              <a:gd name="connsiteY10" fmla="*/ 483013 h 1452562"/>
              <a:gd name="connsiteX11" fmla="*/ 33338 w 966025"/>
              <a:gd name="connsiteY11" fmla="*/ 1419225 h 145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025" h="1452562">
                <a:moveTo>
                  <a:pt x="966026" y="1452563"/>
                </a:moveTo>
                <a:lnTo>
                  <a:pt x="0" y="1452563"/>
                </a:lnTo>
                <a:lnTo>
                  <a:pt x="0" y="483013"/>
                </a:lnTo>
                <a:cubicBezTo>
                  <a:pt x="0" y="216694"/>
                  <a:pt x="216694" y="0"/>
                  <a:pt x="483013" y="0"/>
                </a:cubicBezTo>
                <a:cubicBezTo>
                  <a:pt x="749332" y="0"/>
                  <a:pt x="966026" y="216694"/>
                  <a:pt x="966026" y="483013"/>
                </a:cubicBezTo>
                <a:lnTo>
                  <a:pt x="966026" y="1452563"/>
                </a:lnTo>
                <a:close/>
                <a:moveTo>
                  <a:pt x="33338" y="1419225"/>
                </a:moveTo>
                <a:lnTo>
                  <a:pt x="932688" y="1419225"/>
                </a:lnTo>
                <a:lnTo>
                  <a:pt x="932688" y="483013"/>
                </a:lnTo>
                <a:cubicBezTo>
                  <a:pt x="932688" y="235077"/>
                  <a:pt x="730949" y="33338"/>
                  <a:pt x="483013" y="33338"/>
                </a:cubicBezTo>
                <a:cubicBezTo>
                  <a:pt x="235077" y="33338"/>
                  <a:pt x="33338" y="235077"/>
                  <a:pt x="33338" y="483013"/>
                </a:cubicBezTo>
                <a:lnTo>
                  <a:pt x="33338" y="1419225"/>
                </a:lnTo>
                <a:close/>
              </a:path>
            </a:pathLst>
          </a:custGeom>
          <a:solidFill>
            <a:schemeClr val="accent1"/>
          </a:solidFill>
          <a:ln w="9525" cap="flat">
            <a:noFill/>
            <a:prstDash val="solid"/>
            <a:miter/>
          </a:ln>
        </p:spPr>
        <p:txBody>
          <a:bodyPr rtlCol="0" anchor="ctr"/>
          <a:lstStyle/>
          <a:p>
            <a:endParaRPr lang="en-US" noProof="0"/>
          </a:p>
        </p:txBody>
      </p:sp>
      <p:sp>
        <p:nvSpPr>
          <p:cNvPr id="6" name="Text Placeholder 2">
            <a:extLst>
              <a:ext uri="{FF2B5EF4-FFF2-40B4-BE49-F238E27FC236}">
                <a16:creationId xmlns:a16="http://schemas.microsoft.com/office/drawing/2014/main" id="{A88A6D72-82B5-40DF-3BAD-46F7991F42E4}"/>
              </a:ext>
            </a:extLst>
          </p:cNvPr>
          <p:cNvSpPr>
            <a:spLocks noGrp="1"/>
          </p:cNvSpPr>
          <p:nvPr>
            <p:ph type="body" sz="quarter" idx="13" hasCustomPrompt="1"/>
          </p:nvPr>
        </p:nvSpPr>
        <p:spPr>
          <a:xfrm>
            <a:off x="479425" y="5220000"/>
            <a:ext cx="5616575" cy="210186"/>
          </a:xfrm>
        </p:spPr>
        <p:txBody>
          <a:bodyPr/>
          <a:lstStyle>
            <a:lvl1pPr marL="0" indent="0">
              <a:buNone/>
              <a:defRPr sz="12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nmdp.org</a:t>
            </a:r>
          </a:p>
        </p:txBody>
      </p:sp>
      <p:sp>
        <p:nvSpPr>
          <p:cNvPr id="4" name="Text Placeholder 1">
            <a:extLst>
              <a:ext uri="{FF2B5EF4-FFF2-40B4-BE49-F238E27FC236}">
                <a16:creationId xmlns:a16="http://schemas.microsoft.com/office/drawing/2014/main" id="{36B4B199-BF47-868D-D2FA-34500E3D5A16}"/>
              </a:ext>
            </a:extLst>
          </p:cNvPr>
          <p:cNvSpPr>
            <a:spLocks noGrp="1"/>
          </p:cNvSpPr>
          <p:nvPr>
            <p:ph type="body" sz="quarter" idx="12" hasCustomPrompt="1"/>
          </p:nvPr>
        </p:nvSpPr>
        <p:spPr>
          <a:xfrm>
            <a:off x="479425" y="4328050"/>
            <a:ext cx="5616575" cy="618118"/>
          </a:xfrm>
        </p:spPr>
        <p:txBody>
          <a:bodyPr>
            <a:spAutoFit/>
          </a:bodyPr>
          <a:lstStyle>
            <a:lvl1pPr marL="0" indent="0">
              <a:lnSpc>
                <a:spcPct val="100000"/>
              </a:lnSpc>
              <a:spcAft>
                <a:spcPts val="500"/>
              </a:spcAft>
              <a:buNone/>
              <a:defRPr sz="180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Name, Title | xxx@nmdp.org</a:t>
            </a:r>
          </a:p>
          <a:p>
            <a:pPr lvl="0"/>
            <a:r>
              <a:rPr lang="en-US" noProof="0"/>
              <a:t>(800) 471-4431</a:t>
            </a:r>
          </a:p>
        </p:txBody>
      </p:sp>
      <p:sp>
        <p:nvSpPr>
          <p:cNvPr id="47" name="Title 1">
            <a:extLst>
              <a:ext uri="{FF2B5EF4-FFF2-40B4-BE49-F238E27FC236}">
                <a16:creationId xmlns:a16="http://schemas.microsoft.com/office/drawing/2014/main" id="{02D2D63E-1E56-26D2-40CC-D60CEB2DD7D8}"/>
              </a:ext>
            </a:extLst>
          </p:cNvPr>
          <p:cNvSpPr>
            <a:spLocks noGrp="1"/>
          </p:cNvSpPr>
          <p:nvPr>
            <p:ph type="title" hasCustomPrompt="1"/>
          </p:nvPr>
        </p:nvSpPr>
        <p:spPr>
          <a:xfrm>
            <a:off x="479425" y="3275560"/>
            <a:ext cx="7308560" cy="1011687"/>
          </a:xfrm>
        </p:spPr>
        <p:txBody>
          <a:bodyPr anchor="b">
            <a:spAutoFit/>
          </a:bodyPr>
          <a:lstStyle>
            <a:lvl1pPr>
              <a:defRPr sz="7200">
                <a:solidFill>
                  <a:schemeClr val="accent1"/>
                </a:solidFill>
              </a:defRPr>
            </a:lvl1pPr>
          </a:lstStyle>
          <a:p>
            <a:r>
              <a:rPr lang="en-US" noProof="0"/>
              <a:t>Thank you</a:t>
            </a:r>
          </a:p>
        </p:txBody>
      </p:sp>
      <p:pic>
        <p:nvPicPr>
          <p:cNvPr id="3" name="Picture 2" descr="A blue and black logo&#10;&#10;Description automatically generated">
            <a:extLst>
              <a:ext uri="{FF2B5EF4-FFF2-40B4-BE49-F238E27FC236}">
                <a16:creationId xmlns:a16="http://schemas.microsoft.com/office/drawing/2014/main" id="{D2AE0FFC-DF67-63FE-746A-0CA04BF8E47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0693" y="563713"/>
            <a:ext cx="1837944" cy="612648"/>
          </a:xfrm>
          <a:prstGeom prst="rect">
            <a:avLst/>
          </a:prstGeom>
        </p:spPr>
      </p:pic>
    </p:spTree>
    <p:extLst>
      <p:ext uri="{BB962C8B-B14F-4D97-AF65-F5344CB8AC3E}">
        <p14:creationId xmlns:p14="http://schemas.microsoft.com/office/powerpoint/2010/main" val="92580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73CB45-DDE5-1686-256C-AD35D056DBD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44" t="779" r="584" b="584"/>
          <a:stretch/>
        </p:blipFill>
        <p:spPr>
          <a:xfrm>
            <a:off x="0" y="-1237"/>
            <a:ext cx="12192000" cy="6860474"/>
          </a:xfrm>
          <a:prstGeom prst="rect">
            <a:avLst/>
          </a:prstGeom>
        </p:spPr>
      </p:pic>
      <p:pic>
        <p:nvPicPr>
          <p:cNvPr id="3" name="Picture 2">
            <a:extLst>
              <a:ext uri="{FF2B5EF4-FFF2-40B4-BE49-F238E27FC236}">
                <a16:creationId xmlns:a16="http://schemas.microsoft.com/office/drawing/2014/main" id="{E8C4EDC8-2E44-2A33-E96E-05523A45B45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
          <a:stretch/>
        </p:blipFill>
        <p:spPr>
          <a:xfrm rot="10800000">
            <a:off x="7486877" y="-8822"/>
            <a:ext cx="4028689" cy="1604058"/>
          </a:xfrm>
          <a:prstGeom prst="rect">
            <a:avLst/>
          </a:prstGeom>
        </p:spPr>
      </p:pic>
      <p:sp>
        <p:nvSpPr>
          <p:cNvPr id="10" name="Text Placeholder 2">
            <a:extLst>
              <a:ext uri="{FF2B5EF4-FFF2-40B4-BE49-F238E27FC236}">
                <a16:creationId xmlns:a16="http://schemas.microsoft.com/office/drawing/2014/main" id="{11A1999F-F1A3-920F-1BA6-427EBDBC5277}"/>
              </a:ext>
            </a:extLst>
          </p:cNvPr>
          <p:cNvSpPr>
            <a:spLocks noGrp="1"/>
          </p:cNvSpPr>
          <p:nvPr>
            <p:ph type="body" sz="quarter" idx="13" hasCustomPrompt="1"/>
          </p:nvPr>
        </p:nvSpPr>
        <p:spPr>
          <a:xfrm>
            <a:off x="479425" y="4328050"/>
            <a:ext cx="5616575" cy="553998"/>
          </a:xfrm>
        </p:spPr>
        <p:txBody>
          <a:bodyPr>
            <a:spAutoFit/>
          </a:bodyPr>
          <a:lstStyle>
            <a:lvl1pPr marL="0" indent="0">
              <a:lnSpc>
                <a:spcPct val="100000"/>
              </a:lnSpc>
              <a:spcAft>
                <a:spcPts val="500"/>
              </a:spcAft>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Name, Title | xxx@nmdp.org</a:t>
            </a:r>
            <a:br>
              <a:rPr lang="en-US" noProof="0"/>
            </a:br>
            <a:r>
              <a:rPr lang="en-US" noProof="0"/>
              <a:t>(800) 471-4431</a:t>
            </a:r>
          </a:p>
        </p:txBody>
      </p:sp>
      <p:sp>
        <p:nvSpPr>
          <p:cNvPr id="11" name="Text Placeholder 1">
            <a:extLst>
              <a:ext uri="{FF2B5EF4-FFF2-40B4-BE49-F238E27FC236}">
                <a16:creationId xmlns:a16="http://schemas.microsoft.com/office/drawing/2014/main" id="{D305F2BF-1DEC-A13A-8AA5-7F8FF93CB7AF}"/>
              </a:ext>
            </a:extLst>
          </p:cNvPr>
          <p:cNvSpPr>
            <a:spLocks noGrp="1"/>
          </p:cNvSpPr>
          <p:nvPr>
            <p:ph type="body" sz="quarter" idx="14" hasCustomPrompt="1"/>
          </p:nvPr>
        </p:nvSpPr>
        <p:spPr>
          <a:xfrm>
            <a:off x="479425" y="5220000"/>
            <a:ext cx="5616575" cy="210186"/>
          </a:xfrm>
        </p:spPr>
        <p:txBody>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nmdp.org</a:t>
            </a:r>
          </a:p>
        </p:txBody>
      </p:sp>
      <p:sp>
        <p:nvSpPr>
          <p:cNvPr id="12" name="Title 1">
            <a:extLst>
              <a:ext uri="{FF2B5EF4-FFF2-40B4-BE49-F238E27FC236}">
                <a16:creationId xmlns:a16="http://schemas.microsoft.com/office/drawing/2014/main" id="{3A999F60-37DF-0BB5-FABD-8F08873695C8}"/>
              </a:ext>
            </a:extLst>
          </p:cNvPr>
          <p:cNvSpPr>
            <a:spLocks noGrp="1"/>
          </p:cNvSpPr>
          <p:nvPr>
            <p:ph type="title" hasCustomPrompt="1"/>
          </p:nvPr>
        </p:nvSpPr>
        <p:spPr>
          <a:xfrm>
            <a:off x="479425" y="3275560"/>
            <a:ext cx="5616575" cy="1011687"/>
          </a:xfrm>
        </p:spPr>
        <p:txBody>
          <a:bodyPr wrap="square" anchor="b">
            <a:spAutoFit/>
          </a:bodyPr>
          <a:lstStyle>
            <a:lvl1pPr>
              <a:defRPr sz="7200">
                <a:solidFill>
                  <a:schemeClr val="bg1"/>
                </a:solidFill>
              </a:defRPr>
            </a:lvl1pPr>
          </a:lstStyle>
          <a:p>
            <a:r>
              <a:rPr lang="en-US" noProof="0"/>
              <a:t>Thank you</a:t>
            </a:r>
          </a:p>
        </p:txBody>
      </p:sp>
      <p:pic>
        <p:nvPicPr>
          <p:cNvPr id="5" name="Picture 4" descr="A white text on a black background&#10;&#10;Description automatically generated">
            <a:extLst>
              <a:ext uri="{FF2B5EF4-FFF2-40B4-BE49-F238E27FC236}">
                <a16:creationId xmlns:a16="http://schemas.microsoft.com/office/drawing/2014/main" id="{00185713-BF7F-FCEB-5003-1A3A45259D8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0694" y="568223"/>
            <a:ext cx="1835307" cy="611769"/>
          </a:xfrm>
          <a:prstGeom prst="rect">
            <a:avLst/>
          </a:prstGeom>
        </p:spPr>
      </p:pic>
      <p:sp>
        <p:nvSpPr>
          <p:cNvPr id="4" name="Picture Placeholder 84">
            <a:extLst>
              <a:ext uri="{FF2B5EF4-FFF2-40B4-BE49-F238E27FC236}">
                <a16:creationId xmlns:a16="http://schemas.microsoft.com/office/drawing/2014/main" id="{60BC79D6-1871-BD50-CED2-F81C240E8B26}"/>
              </a:ext>
            </a:extLst>
          </p:cNvPr>
          <p:cNvSpPr>
            <a:spLocks noGrp="1"/>
          </p:cNvSpPr>
          <p:nvPr>
            <p:ph type="pic" sz="quarter" idx="12" hasCustomPrompt="1"/>
          </p:nvPr>
        </p:nvSpPr>
        <p:spPr>
          <a:xfrm>
            <a:off x="7486877" y="1604059"/>
            <a:ext cx="4028689" cy="5253941"/>
          </a:xfrm>
          <a:prstGeom prst="round2SameRect">
            <a:avLst>
              <a:gd name="adj1" fmla="val 50000"/>
              <a:gd name="adj2" fmla="val 0"/>
            </a:avLst>
          </a:prstGeom>
          <a:solidFill>
            <a:schemeClr val="bg1">
              <a:lumMod val="85000"/>
            </a:schemeClr>
          </a:solidFill>
        </p:spPr>
        <p:txBody>
          <a:bodyPr wrap="none" anchor="ctr">
            <a:noAutofit/>
          </a:bodyPr>
          <a:lstStyle>
            <a:lvl1pPr marL="0" indent="0" algn="ctr">
              <a:buNone/>
              <a:defRPr sz="2000">
                <a:solidFill>
                  <a:srgbClr val="00355E"/>
                </a:solidFill>
                <a:latin typeface="+mj-lt"/>
              </a:defRPr>
            </a:lvl1pPr>
          </a:lstStyle>
          <a:p>
            <a:r>
              <a:rPr lang="en-US" noProof="0"/>
              <a:t>PICTURE PLACEHOLDER</a:t>
            </a:r>
          </a:p>
        </p:txBody>
      </p:sp>
    </p:spTree>
    <p:extLst>
      <p:ext uri="{BB962C8B-B14F-4D97-AF65-F5344CB8AC3E}">
        <p14:creationId xmlns:p14="http://schemas.microsoft.com/office/powerpoint/2010/main" val="354587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32" name="Text Placeholder 18">
            <a:extLst>
              <a:ext uri="{FF2B5EF4-FFF2-40B4-BE49-F238E27FC236}">
                <a16:creationId xmlns:a16="http://schemas.microsoft.com/office/drawing/2014/main" id="{2582B862-71DD-91D8-FB4F-907BA674692B}"/>
              </a:ext>
            </a:extLst>
          </p:cNvPr>
          <p:cNvSpPr>
            <a:spLocks noGrp="1"/>
          </p:cNvSpPr>
          <p:nvPr>
            <p:ph type="body" sz="quarter" idx="38"/>
          </p:nvPr>
        </p:nvSpPr>
        <p:spPr>
          <a:xfrm>
            <a:off x="8184575" y="5494921"/>
            <a:ext cx="3528000" cy="560025"/>
          </a:xfrm>
        </p:spPr>
        <p:txBody>
          <a:bodyPr/>
          <a:lstStyle/>
          <a:p>
            <a:pPr lvl="0"/>
            <a:r>
              <a:rPr lang="en-US" noProof="0"/>
              <a:t>Click to edit Master text styles</a:t>
            </a:r>
          </a:p>
        </p:txBody>
      </p:sp>
      <p:sp>
        <p:nvSpPr>
          <p:cNvPr id="31" name="Text Placeholder 17">
            <a:extLst>
              <a:ext uri="{FF2B5EF4-FFF2-40B4-BE49-F238E27FC236}">
                <a16:creationId xmlns:a16="http://schemas.microsoft.com/office/drawing/2014/main" id="{EDB72DDA-9437-04C5-F0C7-CDDBF1C82E56}"/>
              </a:ext>
            </a:extLst>
          </p:cNvPr>
          <p:cNvSpPr>
            <a:spLocks noGrp="1"/>
          </p:cNvSpPr>
          <p:nvPr>
            <p:ph type="body" sz="quarter" idx="37"/>
          </p:nvPr>
        </p:nvSpPr>
        <p:spPr>
          <a:xfrm>
            <a:off x="8184575" y="4899906"/>
            <a:ext cx="3528000" cy="572714"/>
          </a:xfrm>
        </p:spPr>
        <p:txBody>
          <a:bodyPr>
            <a:noAutofit/>
          </a:bodyPr>
          <a:lstStyle>
            <a:lvl1pPr marL="0" indent="0">
              <a:lnSpc>
                <a:spcPct val="100000"/>
              </a:lnSpc>
              <a:spcAft>
                <a:spcPts val="500"/>
              </a:spcAft>
              <a:buNone/>
              <a:defRPr sz="1700"/>
            </a:lvl1pPr>
          </a:lstStyle>
          <a:p>
            <a:pPr lvl="0"/>
            <a:r>
              <a:rPr lang="en-US" noProof="0"/>
              <a:t>Click to edit Master text styles</a:t>
            </a:r>
          </a:p>
        </p:txBody>
      </p:sp>
      <p:sp>
        <p:nvSpPr>
          <p:cNvPr id="30" name="Text Placeholder 16">
            <a:extLst>
              <a:ext uri="{FF2B5EF4-FFF2-40B4-BE49-F238E27FC236}">
                <a16:creationId xmlns:a16="http://schemas.microsoft.com/office/drawing/2014/main" id="{7132E34D-EE00-716F-FBB1-6A63C866C3BB}"/>
              </a:ext>
            </a:extLst>
          </p:cNvPr>
          <p:cNvSpPr>
            <a:spLocks noGrp="1"/>
          </p:cNvSpPr>
          <p:nvPr>
            <p:ph type="body" sz="quarter" idx="36" hasCustomPrompt="1"/>
          </p:nvPr>
        </p:nvSpPr>
        <p:spPr>
          <a:xfrm>
            <a:off x="8184575" y="4056750"/>
            <a:ext cx="3528000" cy="700576"/>
          </a:xfrm>
        </p:spPr>
        <p:txBody>
          <a:bodyPr/>
          <a:lstStyle>
            <a:lvl1pPr marL="0" indent="0">
              <a:buNone/>
              <a:defRPr sz="4000">
                <a:solidFill>
                  <a:schemeClr val="accent2"/>
                </a:solidFill>
                <a:latin typeface="+mj-lt"/>
              </a:defRPr>
            </a:lvl1pPr>
          </a:lstStyle>
          <a:p>
            <a:pPr lvl="0"/>
            <a:r>
              <a:rPr lang="en-US" noProof="0"/>
              <a:t>06</a:t>
            </a:r>
          </a:p>
        </p:txBody>
      </p:sp>
      <p:sp>
        <p:nvSpPr>
          <p:cNvPr id="29" name="Text Placeholder 15">
            <a:extLst>
              <a:ext uri="{FF2B5EF4-FFF2-40B4-BE49-F238E27FC236}">
                <a16:creationId xmlns:a16="http://schemas.microsoft.com/office/drawing/2014/main" id="{FE0E5F41-5939-1214-2E19-BA74D7F4D5E7}"/>
              </a:ext>
            </a:extLst>
          </p:cNvPr>
          <p:cNvSpPr>
            <a:spLocks noGrp="1"/>
          </p:cNvSpPr>
          <p:nvPr>
            <p:ph type="body" sz="quarter" idx="35"/>
          </p:nvPr>
        </p:nvSpPr>
        <p:spPr>
          <a:xfrm>
            <a:off x="4332000" y="5494921"/>
            <a:ext cx="3528000" cy="560025"/>
          </a:xfrm>
        </p:spPr>
        <p:txBody>
          <a:bodyPr/>
          <a:lstStyle/>
          <a:p>
            <a:pPr lvl="0"/>
            <a:r>
              <a:rPr lang="en-US" noProof="0"/>
              <a:t>Click to edit Master text styles</a:t>
            </a:r>
          </a:p>
        </p:txBody>
      </p:sp>
      <p:sp>
        <p:nvSpPr>
          <p:cNvPr id="28" name="Text Placeholder 14">
            <a:extLst>
              <a:ext uri="{FF2B5EF4-FFF2-40B4-BE49-F238E27FC236}">
                <a16:creationId xmlns:a16="http://schemas.microsoft.com/office/drawing/2014/main" id="{4CCC3F86-3346-8B13-DFC9-A29D50EF432E}"/>
              </a:ext>
            </a:extLst>
          </p:cNvPr>
          <p:cNvSpPr>
            <a:spLocks noGrp="1"/>
          </p:cNvSpPr>
          <p:nvPr>
            <p:ph type="body" sz="quarter" idx="34"/>
          </p:nvPr>
        </p:nvSpPr>
        <p:spPr>
          <a:xfrm>
            <a:off x="4332000" y="4899906"/>
            <a:ext cx="3528000" cy="572714"/>
          </a:xfrm>
        </p:spPr>
        <p:txBody>
          <a:bodyPr>
            <a:noAutofit/>
          </a:bodyPr>
          <a:lstStyle>
            <a:lvl1pPr marL="0" indent="0">
              <a:lnSpc>
                <a:spcPct val="100000"/>
              </a:lnSpc>
              <a:spcAft>
                <a:spcPts val="500"/>
              </a:spcAft>
              <a:buNone/>
              <a:defRPr sz="1700"/>
            </a:lvl1pPr>
          </a:lstStyle>
          <a:p>
            <a:pPr lvl="0"/>
            <a:r>
              <a:rPr lang="en-US" noProof="0"/>
              <a:t>Click to edit Master text styles</a:t>
            </a:r>
          </a:p>
        </p:txBody>
      </p:sp>
      <p:sp>
        <p:nvSpPr>
          <p:cNvPr id="27" name="Text Placeholder 13">
            <a:extLst>
              <a:ext uri="{FF2B5EF4-FFF2-40B4-BE49-F238E27FC236}">
                <a16:creationId xmlns:a16="http://schemas.microsoft.com/office/drawing/2014/main" id="{53F68E8C-4616-5A57-50BE-217EC4F29F1B}"/>
              </a:ext>
            </a:extLst>
          </p:cNvPr>
          <p:cNvSpPr>
            <a:spLocks noGrp="1"/>
          </p:cNvSpPr>
          <p:nvPr>
            <p:ph type="body" sz="quarter" idx="33" hasCustomPrompt="1"/>
          </p:nvPr>
        </p:nvSpPr>
        <p:spPr>
          <a:xfrm>
            <a:off x="4332000" y="4056750"/>
            <a:ext cx="3528000" cy="700576"/>
          </a:xfrm>
        </p:spPr>
        <p:txBody>
          <a:bodyPr/>
          <a:lstStyle>
            <a:lvl1pPr marL="0" indent="0">
              <a:buNone/>
              <a:defRPr sz="4000">
                <a:solidFill>
                  <a:schemeClr val="accent2"/>
                </a:solidFill>
                <a:latin typeface="+mj-lt"/>
              </a:defRPr>
            </a:lvl1pPr>
          </a:lstStyle>
          <a:p>
            <a:pPr lvl="0"/>
            <a:r>
              <a:rPr lang="en-US" noProof="0"/>
              <a:t>05</a:t>
            </a:r>
          </a:p>
        </p:txBody>
      </p:sp>
      <p:sp>
        <p:nvSpPr>
          <p:cNvPr id="26" name="Text Placeholder 12">
            <a:extLst>
              <a:ext uri="{FF2B5EF4-FFF2-40B4-BE49-F238E27FC236}">
                <a16:creationId xmlns:a16="http://schemas.microsoft.com/office/drawing/2014/main" id="{8115CCC0-0341-7E01-68C9-094F58EE34C0}"/>
              </a:ext>
            </a:extLst>
          </p:cNvPr>
          <p:cNvSpPr>
            <a:spLocks noGrp="1"/>
          </p:cNvSpPr>
          <p:nvPr>
            <p:ph type="body" sz="quarter" idx="32"/>
          </p:nvPr>
        </p:nvSpPr>
        <p:spPr>
          <a:xfrm>
            <a:off x="479425" y="5494921"/>
            <a:ext cx="3528000" cy="560025"/>
          </a:xfrm>
        </p:spPr>
        <p:txBody>
          <a:bodyPr/>
          <a:lstStyle/>
          <a:p>
            <a:pPr lvl="0"/>
            <a:r>
              <a:rPr lang="en-US" noProof="0"/>
              <a:t>Click to edit Master text styles</a:t>
            </a:r>
          </a:p>
        </p:txBody>
      </p:sp>
      <p:sp>
        <p:nvSpPr>
          <p:cNvPr id="25" name="Text Placeholder 11">
            <a:extLst>
              <a:ext uri="{FF2B5EF4-FFF2-40B4-BE49-F238E27FC236}">
                <a16:creationId xmlns:a16="http://schemas.microsoft.com/office/drawing/2014/main" id="{159A23C9-4F09-7F46-2B3F-30BD256A1F39}"/>
              </a:ext>
            </a:extLst>
          </p:cNvPr>
          <p:cNvSpPr>
            <a:spLocks noGrp="1"/>
          </p:cNvSpPr>
          <p:nvPr>
            <p:ph type="body" sz="quarter" idx="31"/>
          </p:nvPr>
        </p:nvSpPr>
        <p:spPr>
          <a:xfrm>
            <a:off x="479425" y="4899906"/>
            <a:ext cx="3528000" cy="572714"/>
          </a:xfrm>
        </p:spPr>
        <p:txBody>
          <a:bodyPr>
            <a:noAutofit/>
          </a:bodyPr>
          <a:lstStyle>
            <a:lvl1pPr marL="0" indent="0">
              <a:lnSpc>
                <a:spcPct val="100000"/>
              </a:lnSpc>
              <a:spcAft>
                <a:spcPts val="500"/>
              </a:spcAft>
              <a:buNone/>
              <a:defRPr sz="1700"/>
            </a:lvl1pPr>
          </a:lstStyle>
          <a:p>
            <a:pPr lvl="0"/>
            <a:r>
              <a:rPr lang="en-US" noProof="0"/>
              <a:t>Click to edit Master text styles</a:t>
            </a:r>
          </a:p>
        </p:txBody>
      </p:sp>
      <p:sp>
        <p:nvSpPr>
          <p:cNvPr id="24" name="Text Placeholder 10">
            <a:extLst>
              <a:ext uri="{FF2B5EF4-FFF2-40B4-BE49-F238E27FC236}">
                <a16:creationId xmlns:a16="http://schemas.microsoft.com/office/drawing/2014/main" id="{0D9E746A-5AE5-FE1E-CE63-CF35A33FD578}"/>
              </a:ext>
            </a:extLst>
          </p:cNvPr>
          <p:cNvSpPr>
            <a:spLocks noGrp="1"/>
          </p:cNvSpPr>
          <p:nvPr>
            <p:ph type="body" sz="quarter" idx="30" hasCustomPrompt="1"/>
          </p:nvPr>
        </p:nvSpPr>
        <p:spPr>
          <a:xfrm>
            <a:off x="479425" y="4056750"/>
            <a:ext cx="3528000" cy="700576"/>
          </a:xfrm>
        </p:spPr>
        <p:txBody>
          <a:bodyPr/>
          <a:lstStyle>
            <a:lvl1pPr marL="0" indent="0">
              <a:buNone/>
              <a:defRPr sz="4000">
                <a:solidFill>
                  <a:schemeClr val="accent2"/>
                </a:solidFill>
                <a:latin typeface="+mj-lt"/>
              </a:defRPr>
            </a:lvl1pPr>
          </a:lstStyle>
          <a:p>
            <a:pPr lvl="0"/>
            <a:r>
              <a:rPr lang="en-US" noProof="0"/>
              <a:t>04</a:t>
            </a:r>
          </a:p>
        </p:txBody>
      </p:sp>
      <p:sp>
        <p:nvSpPr>
          <p:cNvPr id="23" name="Text Placeholder 9">
            <a:extLst>
              <a:ext uri="{FF2B5EF4-FFF2-40B4-BE49-F238E27FC236}">
                <a16:creationId xmlns:a16="http://schemas.microsoft.com/office/drawing/2014/main" id="{93EC3299-3E9A-849E-C229-7E3AEF7ADBC6}"/>
              </a:ext>
            </a:extLst>
          </p:cNvPr>
          <p:cNvSpPr>
            <a:spLocks noGrp="1"/>
          </p:cNvSpPr>
          <p:nvPr>
            <p:ph type="body" sz="quarter" idx="29"/>
          </p:nvPr>
        </p:nvSpPr>
        <p:spPr>
          <a:xfrm>
            <a:off x="8184575" y="3263457"/>
            <a:ext cx="3528000" cy="560025"/>
          </a:xfrm>
        </p:spPr>
        <p:txBody>
          <a:bodyPr/>
          <a:lstStyle/>
          <a:p>
            <a:pPr lvl="0"/>
            <a:r>
              <a:rPr lang="en-US" noProof="0"/>
              <a:t>Click to edit Master text styles</a:t>
            </a:r>
          </a:p>
        </p:txBody>
      </p:sp>
      <p:sp>
        <p:nvSpPr>
          <p:cNvPr id="22" name="Text Placeholder 8">
            <a:extLst>
              <a:ext uri="{FF2B5EF4-FFF2-40B4-BE49-F238E27FC236}">
                <a16:creationId xmlns:a16="http://schemas.microsoft.com/office/drawing/2014/main" id="{47EF877F-F0E4-07D7-0717-778CE7C75DF4}"/>
              </a:ext>
            </a:extLst>
          </p:cNvPr>
          <p:cNvSpPr>
            <a:spLocks noGrp="1"/>
          </p:cNvSpPr>
          <p:nvPr>
            <p:ph type="body" sz="quarter" idx="28"/>
          </p:nvPr>
        </p:nvSpPr>
        <p:spPr>
          <a:xfrm>
            <a:off x="8184575" y="2668442"/>
            <a:ext cx="3528000" cy="572714"/>
          </a:xfrm>
        </p:spPr>
        <p:txBody>
          <a:bodyPr>
            <a:noAutofit/>
          </a:bodyPr>
          <a:lstStyle>
            <a:lvl1pPr marL="0" indent="0">
              <a:lnSpc>
                <a:spcPct val="100000"/>
              </a:lnSpc>
              <a:spcAft>
                <a:spcPts val="500"/>
              </a:spcAft>
              <a:buNone/>
              <a:defRPr sz="1700"/>
            </a:lvl1pPr>
          </a:lstStyle>
          <a:p>
            <a:pPr lvl="0"/>
            <a:r>
              <a:rPr lang="en-US" noProof="0"/>
              <a:t>Click to edit Master text styles</a:t>
            </a:r>
          </a:p>
        </p:txBody>
      </p:sp>
      <p:sp>
        <p:nvSpPr>
          <p:cNvPr id="21" name="Text Placeholder 7">
            <a:extLst>
              <a:ext uri="{FF2B5EF4-FFF2-40B4-BE49-F238E27FC236}">
                <a16:creationId xmlns:a16="http://schemas.microsoft.com/office/drawing/2014/main" id="{7AAD84C6-439A-3806-CAA6-AC647E8758E5}"/>
              </a:ext>
            </a:extLst>
          </p:cNvPr>
          <p:cNvSpPr>
            <a:spLocks noGrp="1"/>
          </p:cNvSpPr>
          <p:nvPr>
            <p:ph type="body" sz="quarter" idx="27" hasCustomPrompt="1"/>
          </p:nvPr>
        </p:nvSpPr>
        <p:spPr>
          <a:xfrm>
            <a:off x="8184575" y="1825286"/>
            <a:ext cx="3528000" cy="700576"/>
          </a:xfrm>
        </p:spPr>
        <p:txBody>
          <a:bodyPr/>
          <a:lstStyle>
            <a:lvl1pPr marL="0" indent="0">
              <a:buNone/>
              <a:defRPr sz="4000">
                <a:solidFill>
                  <a:schemeClr val="accent2"/>
                </a:solidFill>
                <a:latin typeface="+mj-lt"/>
              </a:defRPr>
            </a:lvl1pPr>
          </a:lstStyle>
          <a:p>
            <a:pPr lvl="0"/>
            <a:r>
              <a:rPr lang="en-US" noProof="0"/>
              <a:t>03</a:t>
            </a:r>
          </a:p>
        </p:txBody>
      </p:sp>
      <p:sp>
        <p:nvSpPr>
          <p:cNvPr id="20" name="Text Placeholder 6">
            <a:extLst>
              <a:ext uri="{FF2B5EF4-FFF2-40B4-BE49-F238E27FC236}">
                <a16:creationId xmlns:a16="http://schemas.microsoft.com/office/drawing/2014/main" id="{95CAD6AF-F5E9-B16E-119F-9AA2DC80692F}"/>
              </a:ext>
            </a:extLst>
          </p:cNvPr>
          <p:cNvSpPr>
            <a:spLocks noGrp="1"/>
          </p:cNvSpPr>
          <p:nvPr>
            <p:ph type="body" sz="quarter" idx="26"/>
          </p:nvPr>
        </p:nvSpPr>
        <p:spPr>
          <a:xfrm>
            <a:off x="4332000" y="3263457"/>
            <a:ext cx="3528000" cy="560025"/>
          </a:xfrm>
        </p:spPr>
        <p:txBody>
          <a:bodyPr/>
          <a:lstStyle/>
          <a:p>
            <a:pPr lvl="0"/>
            <a:r>
              <a:rPr lang="en-US" noProof="0"/>
              <a:t>Click to edit Master text styles</a:t>
            </a:r>
          </a:p>
        </p:txBody>
      </p:sp>
      <p:sp>
        <p:nvSpPr>
          <p:cNvPr id="19" name="Text Placeholder 5">
            <a:extLst>
              <a:ext uri="{FF2B5EF4-FFF2-40B4-BE49-F238E27FC236}">
                <a16:creationId xmlns:a16="http://schemas.microsoft.com/office/drawing/2014/main" id="{7CDAD038-C649-5305-E74C-2A1B581470DE}"/>
              </a:ext>
            </a:extLst>
          </p:cNvPr>
          <p:cNvSpPr>
            <a:spLocks noGrp="1"/>
          </p:cNvSpPr>
          <p:nvPr>
            <p:ph type="body" sz="quarter" idx="25"/>
          </p:nvPr>
        </p:nvSpPr>
        <p:spPr>
          <a:xfrm>
            <a:off x="4332000" y="2668442"/>
            <a:ext cx="3528000" cy="572714"/>
          </a:xfrm>
        </p:spPr>
        <p:txBody>
          <a:bodyPr>
            <a:noAutofit/>
          </a:bodyPr>
          <a:lstStyle>
            <a:lvl1pPr marL="0" indent="0">
              <a:lnSpc>
                <a:spcPct val="100000"/>
              </a:lnSpc>
              <a:spcAft>
                <a:spcPts val="500"/>
              </a:spcAft>
              <a:buNone/>
              <a:defRPr sz="1700"/>
            </a:lvl1pPr>
          </a:lstStyle>
          <a:p>
            <a:pPr lvl="0"/>
            <a:r>
              <a:rPr lang="en-US" noProof="0"/>
              <a:t>Click to edit Master text styles</a:t>
            </a:r>
          </a:p>
        </p:txBody>
      </p:sp>
      <p:sp>
        <p:nvSpPr>
          <p:cNvPr id="18" name="Text Placeholder 4">
            <a:extLst>
              <a:ext uri="{FF2B5EF4-FFF2-40B4-BE49-F238E27FC236}">
                <a16:creationId xmlns:a16="http://schemas.microsoft.com/office/drawing/2014/main" id="{0777ED6B-6AB6-DE79-5A0F-05B8F3AFD7F4}"/>
              </a:ext>
            </a:extLst>
          </p:cNvPr>
          <p:cNvSpPr>
            <a:spLocks noGrp="1"/>
          </p:cNvSpPr>
          <p:nvPr>
            <p:ph type="body" sz="quarter" idx="24" hasCustomPrompt="1"/>
          </p:nvPr>
        </p:nvSpPr>
        <p:spPr>
          <a:xfrm>
            <a:off x="4332000" y="1825286"/>
            <a:ext cx="3528000" cy="700576"/>
          </a:xfrm>
        </p:spPr>
        <p:txBody>
          <a:bodyPr/>
          <a:lstStyle>
            <a:lvl1pPr marL="0" indent="0">
              <a:buNone/>
              <a:defRPr sz="4000">
                <a:solidFill>
                  <a:schemeClr val="accent2"/>
                </a:solidFill>
                <a:latin typeface="+mj-lt"/>
              </a:defRPr>
            </a:lvl1pPr>
          </a:lstStyle>
          <a:p>
            <a:pPr lvl="0"/>
            <a:r>
              <a:rPr lang="en-US" noProof="0"/>
              <a:t>02</a:t>
            </a:r>
          </a:p>
        </p:txBody>
      </p:sp>
      <p:sp>
        <p:nvSpPr>
          <p:cNvPr id="17" name="Text Placeholder 3">
            <a:extLst>
              <a:ext uri="{FF2B5EF4-FFF2-40B4-BE49-F238E27FC236}">
                <a16:creationId xmlns:a16="http://schemas.microsoft.com/office/drawing/2014/main" id="{DAD2D87D-A986-90A5-E928-C84490C71359}"/>
              </a:ext>
            </a:extLst>
          </p:cNvPr>
          <p:cNvSpPr>
            <a:spLocks noGrp="1"/>
          </p:cNvSpPr>
          <p:nvPr>
            <p:ph type="body" sz="quarter" idx="23"/>
          </p:nvPr>
        </p:nvSpPr>
        <p:spPr>
          <a:xfrm>
            <a:off x="479425" y="3263457"/>
            <a:ext cx="3528000" cy="560025"/>
          </a:xfrm>
        </p:spPr>
        <p:txBody>
          <a:bodyPr/>
          <a:lstStyle/>
          <a:p>
            <a:pPr lvl="0"/>
            <a:r>
              <a:rPr lang="en-US" noProof="0"/>
              <a:t>Click to edit Master text styles</a:t>
            </a:r>
          </a:p>
        </p:txBody>
      </p:sp>
      <p:sp>
        <p:nvSpPr>
          <p:cNvPr id="16" name="Text Placeholder 2">
            <a:extLst>
              <a:ext uri="{FF2B5EF4-FFF2-40B4-BE49-F238E27FC236}">
                <a16:creationId xmlns:a16="http://schemas.microsoft.com/office/drawing/2014/main" id="{2F097A6E-8F97-14FA-4E2F-9A5698E27644}"/>
              </a:ext>
            </a:extLst>
          </p:cNvPr>
          <p:cNvSpPr>
            <a:spLocks noGrp="1"/>
          </p:cNvSpPr>
          <p:nvPr>
            <p:ph type="body" sz="quarter" idx="22"/>
          </p:nvPr>
        </p:nvSpPr>
        <p:spPr>
          <a:xfrm>
            <a:off x="479425" y="2668442"/>
            <a:ext cx="3528000" cy="572714"/>
          </a:xfrm>
        </p:spPr>
        <p:txBody>
          <a:bodyPr>
            <a:noAutofit/>
          </a:bodyPr>
          <a:lstStyle>
            <a:lvl1pPr marL="0" indent="0">
              <a:lnSpc>
                <a:spcPct val="100000"/>
              </a:lnSpc>
              <a:spcAft>
                <a:spcPts val="500"/>
              </a:spcAft>
              <a:buNone/>
              <a:defRPr sz="1700"/>
            </a:lvl1pPr>
          </a:lstStyle>
          <a:p>
            <a:pPr lvl="0"/>
            <a:r>
              <a:rPr lang="en-US" noProof="0"/>
              <a:t>Click to edit Master text styles</a:t>
            </a:r>
          </a:p>
        </p:txBody>
      </p:sp>
      <p:sp>
        <p:nvSpPr>
          <p:cNvPr id="15" name="Text Placeholder 1">
            <a:extLst>
              <a:ext uri="{FF2B5EF4-FFF2-40B4-BE49-F238E27FC236}">
                <a16:creationId xmlns:a16="http://schemas.microsoft.com/office/drawing/2014/main" id="{6B9DA857-9A03-9FA5-ABB9-3EF15002CB2D}"/>
              </a:ext>
            </a:extLst>
          </p:cNvPr>
          <p:cNvSpPr>
            <a:spLocks noGrp="1"/>
          </p:cNvSpPr>
          <p:nvPr>
            <p:ph type="body" sz="quarter" idx="21" hasCustomPrompt="1"/>
          </p:nvPr>
        </p:nvSpPr>
        <p:spPr>
          <a:xfrm>
            <a:off x="479425" y="1825286"/>
            <a:ext cx="3528000" cy="700576"/>
          </a:xfrm>
        </p:spPr>
        <p:txBody>
          <a:bodyPr/>
          <a:lstStyle>
            <a:lvl1pPr marL="0" indent="0">
              <a:buNone/>
              <a:defRPr sz="4000">
                <a:solidFill>
                  <a:schemeClr val="accent2"/>
                </a:solidFill>
                <a:latin typeface="+mj-lt"/>
              </a:defRPr>
            </a:lvl1pPr>
          </a:lstStyle>
          <a:p>
            <a:pPr lvl="0"/>
            <a:r>
              <a:rPr lang="en-US" noProof="0"/>
              <a:t>01</a:t>
            </a:r>
          </a:p>
        </p:txBody>
      </p:sp>
      <p:sp>
        <p:nvSpPr>
          <p:cNvPr id="2" name="Title 1">
            <a:extLst>
              <a:ext uri="{FF2B5EF4-FFF2-40B4-BE49-F238E27FC236}">
                <a16:creationId xmlns:a16="http://schemas.microsoft.com/office/drawing/2014/main" id="{07D22393-9B8E-A750-0DAA-95846F9722C6}"/>
              </a:ext>
            </a:extLst>
          </p:cNvPr>
          <p:cNvSpPr>
            <a:spLocks noGrp="1"/>
          </p:cNvSpPr>
          <p:nvPr>
            <p:ph type="title" hasCustomPrompt="1"/>
          </p:nvPr>
        </p:nvSpPr>
        <p:spPr>
          <a:xfrm>
            <a:off x="479425" y="476250"/>
            <a:ext cx="11233150" cy="758797"/>
          </a:xfrm>
        </p:spPr>
        <p:txBody>
          <a:bodyPr/>
          <a:lstStyle/>
          <a:p>
            <a:r>
              <a:rPr lang="en-US" noProof="0"/>
              <a:t>Agenda</a:t>
            </a:r>
          </a:p>
        </p:txBody>
      </p:sp>
      <p:sp>
        <p:nvSpPr>
          <p:cNvPr id="7" name="Footer Placeholder 3">
            <a:extLst>
              <a:ext uri="{FF2B5EF4-FFF2-40B4-BE49-F238E27FC236}">
                <a16:creationId xmlns:a16="http://schemas.microsoft.com/office/drawing/2014/main" id="{CC8D1C35-A366-0590-9234-DB32237C81E1}"/>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8" name="Slide Number Placeholder 4">
            <a:extLst>
              <a:ext uri="{FF2B5EF4-FFF2-40B4-BE49-F238E27FC236}">
                <a16:creationId xmlns:a16="http://schemas.microsoft.com/office/drawing/2014/main" id="{670ACDC8-1E0B-8849-892A-50B465BF14DD}"/>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53959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77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2" name="Rectangle: Top Corners Rounded 27">
            <a:extLst>
              <a:ext uri="{FF2B5EF4-FFF2-40B4-BE49-F238E27FC236}">
                <a16:creationId xmlns:a16="http://schemas.microsoft.com/office/drawing/2014/main" id="{52B47DFB-C4F1-5C52-AC84-DB2C288A0298}"/>
              </a:ext>
            </a:extLst>
          </p:cNvPr>
          <p:cNvSpPr/>
          <p:nvPr userDrawn="1"/>
        </p:nvSpPr>
        <p:spPr>
          <a:xfrm rot="5400000">
            <a:off x="9322028" y="4692756"/>
            <a:ext cx="553637" cy="3743882"/>
          </a:xfrm>
          <a:prstGeom prst="round2SameRect">
            <a:avLst>
              <a:gd name="adj1" fmla="val 50000"/>
              <a:gd name="adj2" fmla="val 50000"/>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8">
            <a:extLst>
              <a:ext uri="{FF2B5EF4-FFF2-40B4-BE49-F238E27FC236}">
                <a16:creationId xmlns:a16="http://schemas.microsoft.com/office/drawing/2014/main" id="{EFCD1343-CFD9-84B4-3B34-5DB072D996BB}"/>
              </a:ext>
            </a:extLst>
          </p:cNvPr>
          <p:cNvSpPr/>
          <p:nvPr userDrawn="1"/>
        </p:nvSpPr>
        <p:spPr>
          <a:xfrm rot="16200000">
            <a:off x="11626890" y="6173584"/>
            <a:ext cx="549898" cy="785965"/>
          </a:xfrm>
          <a:prstGeom prst="round2SameRect">
            <a:avLst>
              <a:gd name="adj1" fmla="val 50000"/>
              <a:gd name="adj2" fmla="val 0"/>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Oval 9">
            <a:extLst>
              <a:ext uri="{FF2B5EF4-FFF2-40B4-BE49-F238E27FC236}">
                <a16:creationId xmlns:a16="http://schemas.microsoft.com/office/drawing/2014/main" id="{0B51B450-A513-15DE-7214-DB90DC994DAA}"/>
              </a:ext>
            </a:extLst>
          </p:cNvPr>
          <p:cNvSpPr/>
          <p:nvPr userDrawn="1"/>
        </p:nvSpPr>
        <p:spPr>
          <a:xfrm>
            <a:off x="7135200" y="6287530"/>
            <a:ext cx="553637" cy="553986"/>
          </a:xfrm>
          <a:prstGeom prst="ellipse">
            <a:avLst/>
          </a:prstGeom>
          <a:noFill/>
          <a:ln w="444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bg2"/>
                </a:solidFill>
              </a:rPr>
              <a:t>.</a:t>
            </a:r>
          </a:p>
        </p:txBody>
      </p:sp>
      <p:sp>
        <p:nvSpPr>
          <p:cNvPr id="13" name="Text Placeholder 2">
            <a:extLst>
              <a:ext uri="{FF2B5EF4-FFF2-40B4-BE49-F238E27FC236}">
                <a16:creationId xmlns:a16="http://schemas.microsoft.com/office/drawing/2014/main" id="{DDC8F08E-3A0D-10E1-2BAF-2E1D5E2E7D91}"/>
              </a:ext>
            </a:extLst>
          </p:cNvPr>
          <p:cNvSpPr>
            <a:spLocks noGrp="1"/>
          </p:cNvSpPr>
          <p:nvPr>
            <p:ph type="body" sz="quarter" idx="16"/>
          </p:nvPr>
        </p:nvSpPr>
        <p:spPr>
          <a:xfrm>
            <a:off x="6710363" y="1960563"/>
            <a:ext cx="4630737" cy="19748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1">
            <a:extLst>
              <a:ext uri="{FF2B5EF4-FFF2-40B4-BE49-F238E27FC236}">
                <a16:creationId xmlns:a16="http://schemas.microsoft.com/office/drawing/2014/main" id="{B81D57B8-0EAE-8BBE-07EA-9EE5D212C2B2}"/>
              </a:ext>
            </a:extLst>
          </p:cNvPr>
          <p:cNvSpPr>
            <a:spLocks noGrp="1"/>
          </p:cNvSpPr>
          <p:nvPr>
            <p:ph type="body" sz="quarter" idx="15"/>
          </p:nvPr>
        </p:nvSpPr>
        <p:spPr>
          <a:xfrm>
            <a:off x="479425" y="1340085"/>
            <a:ext cx="11233150" cy="332399"/>
          </a:xfrm>
        </p:spPr>
        <p:txBody>
          <a:bodyPr/>
          <a:lstStyle>
            <a:lvl1pPr marL="0" indent="0">
              <a:lnSpc>
                <a:spcPct val="90000"/>
              </a:lnSpc>
              <a:spcAft>
                <a:spcPts val="500"/>
              </a:spcAft>
              <a:buNone/>
              <a:defRPr sz="2400">
                <a:latin typeface="Lora Medium" pitchFamily="2" charset="77"/>
              </a:defRPr>
            </a:lvl1pPr>
            <a:lvl4pPr marL="0">
              <a:spcAft>
                <a:spcPts val="500"/>
              </a:spcAft>
              <a:defRPr sz="1100">
                <a:solidFill>
                  <a:schemeClr val="accent1"/>
                </a:solidFill>
              </a:defRPr>
            </a:lvl4pPr>
          </a:lstStyle>
          <a:p>
            <a:pPr lvl="0"/>
            <a:r>
              <a:rPr lang="en-US" noProof="0"/>
              <a:t>Click to edit Master text styles</a:t>
            </a:r>
          </a:p>
        </p:txBody>
      </p:sp>
      <p:sp>
        <p:nvSpPr>
          <p:cNvPr id="5" name="Title 1">
            <a:extLst>
              <a:ext uri="{FF2B5EF4-FFF2-40B4-BE49-F238E27FC236}">
                <a16:creationId xmlns:a16="http://schemas.microsoft.com/office/drawing/2014/main" id="{992AAA3C-9F5D-152D-63B2-996B6720FA5A}"/>
              </a:ext>
            </a:extLst>
          </p:cNvPr>
          <p:cNvSpPr>
            <a:spLocks noGrp="1"/>
          </p:cNvSpPr>
          <p:nvPr>
            <p:ph type="title" hasCustomPrompt="1"/>
          </p:nvPr>
        </p:nvSpPr>
        <p:spPr/>
        <p:txBody>
          <a:bodyPr/>
          <a:lstStyle/>
          <a:p>
            <a:r>
              <a:rPr lang="en-US" noProof="0"/>
              <a:t>Executive summary</a:t>
            </a:r>
          </a:p>
        </p:txBody>
      </p:sp>
      <p:sp>
        <p:nvSpPr>
          <p:cNvPr id="11" name="Picture Placeholder 15">
            <a:extLst>
              <a:ext uri="{FF2B5EF4-FFF2-40B4-BE49-F238E27FC236}">
                <a16:creationId xmlns:a16="http://schemas.microsoft.com/office/drawing/2014/main" id="{0797F9D2-8DD4-4B43-CC92-0AFACC9EE5B4}"/>
              </a:ext>
            </a:extLst>
          </p:cNvPr>
          <p:cNvSpPr>
            <a:spLocks noGrp="1"/>
          </p:cNvSpPr>
          <p:nvPr>
            <p:ph type="pic" sz="quarter" idx="13" hasCustomPrompt="1"/>
          </p:nvPr>
        </p:nvSpPr>
        <p:spPr>
          <a:xfrm>
            <a:off x="479426" y="1960616"/>
            <a:ext cx="5788639" cy="4086941"/>
          </a:xfrm>
          <a:prstGeom prst="roundRect">
            <a:avLst>
              <a:gd name="adj" fmla="val 1861"/>
            </a:avLst>
          </a:prstGeom>
          <a:solidFill>
            <a:schemeClr val="bg1">
              <a:lumMod val="85000"/>
            </a:schemeClr>
          </a:solidFill>
        </p:spPr>
        <p:txBody>
          <a:bodyPr vert="horz" wrap="none" lIns="0" tIns="0" rIns="0" bIns="0" rtlCol="0" anchor="ctr">
            <a:noAutofit/>
          </a:bodyPr>
          <a:lstStyle>
            <a:lvl1pPr marL="0" indent="0" algn="ctr">
              <a:buNone/>
              <a:defRPr lang="en-US" sz="2000" dirty="0">
                <a:solidFill>
                  <a:srgbClr val="00355E"/>
                </a:solidFill>
                <a:latin typeface="+mj-lt"/>
              </a:defRPr>
            </a:lvl1pPr>
          </a:lstStyle>
          <a:p>
            <a:pPr lvl="0" algn="ctr"/>
            <a:r>
              <a:rPr lang="en-US" noProof="0"/>
              <a:t>PICTURE PLACEHOLDER</a:t>
            </a:r>
          </a:p>
        </p:txBody>
      </p:sp>
      <p:sp>
        <p:nvSpPr>
          <p:cNvPr id="12" name="Footer Placeholder 3">
            <a:extLst>
              <a:ext uri="{FF2B5EF4-FFF2-40B4-BE49-F238E27FC236}">
                <a16:creationId xmlns:a16="http://schemas.microsoft.com/office/drawing/2014/main" id="{6E70BBC9-1804-8A02-D759-016FFBAEAA6D}"/>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14" name="Slide Number Placeholder 4">
            <a:extLst>
              <a:ext uri="{FF2B5EF4-FFF2-40B4-BE49-F238E27FC236}">
                <a16:creationId xmlns:a16="http://schemas.microsoft.com/office/drawing/2014/main" id="{278B87F2-C85F-D9B5-A10F-653D93574991}"/>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37147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EB1F9-6D13-9D0F-399E-36E699EC744F}"/>
              </a:ext>
            </a:extLst>
          </p:cNvPr>
          <p:cNvGrpSpPr/>
          <p:nvPr userDrawn="1"/>
        </p:nvGrpSpPr>
        <p:grpSpPr>
          <a:xfrm>
            <a:off x="0" y="5330406"/>
            <a:ext cx="12192000" cy="1527594"/>
            <a:chOff x="-1" y="5062004"/>
            <a:chExt cx="14334162" cy="1795996"/>
          </a:xfrm>
        </p:grpSpPr>
        <p:sp>
          <p:nvSpPr>
            <p:cNvPr id="6" name="Oval 5">
              <a:extLst>
                <a:ext uri="{FF2B5EF4-FFF2-40B4-BE49-F238E27FC236}">
                  <a16:creationId xmlns:a16="http://schemas.microsoft.com/office/drawing/2014/main" id="{62451545-7A31-C7B5-1C5F-8D1DF0A211DF}"/>
                </a:ext>
              </a:extLst>
            </p:cNvPr>
            <p:cNvSpPr/>
            <p:nvPr/>
          </p:nvSpPr>
          <p:spPr>
            <a:xfrm>
              <a:off x="3514301" y="5062008"/>
              <a:ext cx="1795993" cy="1795992"/>
            </a:xfrm>
            <a:prstGeom prst="ellipse">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Top Corners Rounded 25">
              <a:extLst>
                <a:ext uri="{FF2B5EF4-FFF2-40B4-BE49-F238E27FC236}">
                  <a16:creationId xmlns:a16="http://schemas.microsoft.com/office/drawing/2014/main" id="{D33BBF36-CDBA-E82D-A5E6-420ACE5EF49E}"/>
                </a:ext>
              </a:extLst>
            </p:cNvPr>
            <p:cNvSpPr/>
            <p:nvPr/>
          </p:nvSpPr>
          <p:spPr>
            <a:xfrm rot="16200000">
              <a:off x="8924229" y="1448068"/>
              <a:ext cx="1795995" cy="9023868"/>
            </a:xfrm>
            <a:prstGeom prst="round2SameRect">
              <a:avLst>
                <a:gd name="adj1" fmla="val 50000"/>
                <a:gd name="adj2" fmla="val 0"/>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
              <a:extLst>
                <a:ext uri="{FF2B5EF4-FFF2-40B4-BE49-F238E27FC236}">
                  <a16:creationId xmlns:a16="http://schemas.microsoft.com/office/drawing/2014/main" id="{EE29532A-BB50-A293-2925-8659C3A19D0D}"/>
                </a:ext>
              </a:extLst>
            </p:cNvPr>
            <p:cNvSpPr/>
            <p:nvPr/>
          </p:nvSpPr>
          <p:spPr>
            <a:xfrm rot="5400000">
              <a:off x="859152" y="4202851"/>
              <a:ext cx="1795995" cy="3514302"/>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F5B21F60-FF03-8D3E-2B88-9A78E08C4E1D}"/>
              </a:ext>
            </a:extLst>
          </p:cNvPr>
          <p:cNvSpPr>
            <a:spLocks noGrp="1"/>
          </p:cNvSpPr>
          <p:nvPr>
            <p:ph type="title" hasCustomPrompt="1"/>
          </p:nvPr>
        </p:nvSpPr>
        <p:spPr>
          <a:xfrm>
            <a:off x="479425" y="730250"/>
            <a:ext cx="5083175" cy="2008883"/>
          </a:xfrm>
        </p:spPr>
        <p:txBody>
          <a:bodyPr>
            <a:spAutoFit/>
          </a:bodyPr>
          <a:lstStyle>
            <a:lvl1pPr>
              <a:lnSpc>
                <a:spcPct val="90000"/>
              </a:lnSpc>
              <a:defRPr sz="7200">
                <a:solidFill>
                  <a:schemeClr val="bg1"/>
                </a:solidFill>
              </a:defRPr>
            </a:lvl1pPr>
          </a:lstStyle>
          <a:p>
            <a:r>
              <a:rPr lang="en-US" noProof="0"/>
              <a:t>Divider slide</a:t>
            </a:r>
          </a:p>
        </p:txBody>
      </p:sp>
      <p:pic>
        <p:nvPicPr>
          <p:cNvPr id="10" name="Picture 9" descr="A white text on a black background&#10;&#10;Description automatically generated">
            <a:extLst>
              <a:ext uri="{FF2B5EF4-FFF2-40B4-BE49-F238E27FC236}">
                <a16:creationId xmlns:a16="http://schemas.microsoft.com/office/drawing/2014/main" id="{03C68738-4FEE-C7C1-783D-3930798D71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3" name="Footer Placeholder 3">
            <a:extLst>
              <a:ext uri="{FF2B5EF4-FFF2-40B4-BE49-F238E27FC236}">
                <a16:creationId xmlns:a16="http://schemas.microsoft.com/office/drawing/2014/main" id="{13D4D940-A88C-8413-FF37-A3459DA2D75F}"/>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bg1"/>
                </a:solidFill>
                <a:latin typeface="+mn-lt"/>
              </a:defRPr>
            </a:lvl1pPr>
          </a:lstStyle>
          <a:p>
            <a:r>
              <a:rPr lang="en-US"/>
              <a:t>nmdp.org</a:t>
            </a:r>
          </a:p>
        </p:txBody>
      </p:sp>
      <p:sp>
        <p:nvSpPr>
          <p:cNvPr id="4" name="Slide Number Placeholder 4">
            <a:extLst>
              <a:ext uri="{FF2B5EF4-FFF2-40B4-BE49-F238E27FC236}">
                <a16:creationId xmlns:a16="http://schemas.microsoft.com/office/drawing/2014/main" id="{8D49F2C9-5912-BF49-DFFB-48E780B2F5BB}"/>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bg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03084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2451545-7A31-C7B5-1C5F-8D1DF0A211DF}"/>
              </a:ext>
            </a:extLst>
          </p:cNvPr>
          <p:cNvSpPr/>
          <p:nvPr/>
        </p:nvSpPr>
        <p:spPr>
          <a:xfrm>
            <a:off x="2989109" y="5330409"/>
            <a:ext cx="1527592" cy="1527591"/>
          </a:xfrm>
          <a:prstGeom prst="ellipse">
            <a:avLst/>
          </a:prstGeom>
          <a:solidFill>
            <a:srgbClr val="BDC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Top Corners Rounded 25">
            <a:extLst>
              <a:ext uri="{FF2B5EF4-FFF2-40B4-BE49-F238E27FC236}">
                <a16:creationId xmlns:a16="http://schemas.microsoft.com/office/drawing/2014/main" id="{D33BBF36-CDBA-E82D-A5E6-420ACE5EF49E}"/>
              </a:ext>
            </a:extLst>
          </p:cNvPr>
          <p:cNvSpPr/>
          <p:nvPr/>
        </p:nvSpPr>
        <p:spPr>
          <a:xfrm rot="16200000">
            <a:off x="7590553" y="2256553"/>
            <a:ext cx="1527593" cy="7675300"/>
          </a:xfrm>
          <a:prstGeom prst="round2SameRect">
            <a:avLst>
              <a:gd name="adj1" fmla="val 50000"/>
              <a:gd name="adj2" fmla="val 0"/>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Top Corners Rounded 2">
            <a:extLst>
              <a:ext uri="{FF2B5EF4-FFF2-40B4-BE49-F238E27FC236}">
                <a16:creationId xmlns:a16="http://schemas.microsoft.com/office/drawing/2014/main" id="{EE29532A-BB50-A293-2925-8659C3A19D0D}"/>
              </a:ext>
            </a:extLst>
          </p:cNvPr>
          <p:cNvSpPr/>
          <p:nvPr/>
        </p:nvSpPr>
        <p:spPr>
          <a:xfrm rot="5400000">
            <a:off x="730757" y="4599649"/>
            <a:ext cx="1527593" cy="2989109"/>
          </a:xfrm>
          <a:prstGeom prst="round2SameRect">
            <a:avLst>
              <a:gd name="adj1" fmla="val 50000"/>
              <a:gd name="adj2" fmla="val 0"/>
            </a:avLst>
          </a:prstGeom>
          <a:solidFill>
            <a:srgbClr val="8A2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itle 1">
            <a:extLst>
              <a:ext uri="{FF2B5EF4-FFF2-40B4-BE49-F238E27FC236}">
                <a16:creationId xmlns:a16="http://schemas.microsoft.com/office/drawing/2014/main" id="{76636C94-6381-04D2-C2DA-9588D733BA7B}"/>
              </a:ext>
            </a:extLst>
          </p:cNvPr>
          <p:cNvSpPr>
            <a:spLocks noGrp="1"/>
          </p:cNvSpPr>
          <p:nvPr userDrawn="1">
            <p:ph type="title" hasCustomPrompt="1"/>
          </p:nvPr>
        </p:nvSpPr>
        <p:spPr>
          <a:xfrm>
            <a:off x="479425" y="730250"/>
            <a:ext cx="5083175" cy="2008883"/>
          </a:xfrm>
        </p:spPr>
        <p:txBody>
          <a:bodyPr>
            <a:spAutoFit/>
          </a:bodyPr>
          <a:lstStyle>
            <a:lvl1pPr>
              <a:lnSpc>
                <a:spcPct val="90000"/>
              </a:lnSpc>
              <a:defRPr sz="7200">
                <a:solidFill>
                  <a:schemeClr val="accent1"/>
                </a:solidFill>
              </a:defRPr>
            </a:lvl1pPr>
          </a:lstStyle>
          <a:p>
            <a:r>
              <a:rPr lang="en-US" noProof="0"/>
              <a:t>Divider slide</a:t>
            </a:r>
          </a:p>
        </p:txBody>
      </p:sp>
      <p:pic>
        <p:nvPicPr>
          <p:cNvPr id="2" name="Picture 1" descr="A white text on a black background&#10;&#10;Description automatically generated">
            <a:extLst>
              <a:ext uri="{FF2B5EF4-FFF2-40B4-BE49-F238E27FC236}">
                <a16:creationId xmlns:a16="http://schemas.microsoft.com/office/drawing/2014/main" id="{5B3CA125-7781-3E52-92E0-2DE7E4EB63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8880" y="6268567"/>
            <a:ext cx="1152144" cy="384048"/>
          </a:xfrm>
          <a:prstGeom prst="rect">
            <a:avLst/>
          </a:prstGeom>
        </p:spPr>
      </p:pic>
      <p:sp>
        <p:nvSpPr>
          <p:cNvPr id="3" name="Footer Placeholder 3">
            <a:extLst>
              <a:ext uri="{FF2B5EF4-FFF2-40B4-BE49-F238E27FC236}">
                <a16:creationId xmlns:a16="http://schemas.microsoft.com/office/drawing/2014/main" id="{DF27B9BF-B1A5-C792-360E-809BC9132965}"/>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bg1"/>
                </a:solidFill>
                <a:latin typeface="+mn-lt"/>
              </a:defRPr>
            </a:lvl1pPr>
          </a:lstStyle>
          <a:p>
            <a:r>
              <a:rPr lang="en-US"/>
              <a:t>nmdp.org</a:t>
            </a:r>
          </a:p>
        </p:txBody>
      </p:sp>
      <p:sp>
        <p:nvSpPr>
          <p:cNvPr id="4" name="Slide Number Placeholder 4">
            <a:extLst>
              <a:ext uri="{FF2B5EF4-FFF2-40B4-BE49-F238E27FC236}">
                <a16:creationId xmlns:a16="http://schemas.microsoft.com/office/drawing/2014/main" id="{D4C4B98B-E9A4-6694-5929-5FAF8F98BAC1}"/>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bg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19727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479425" y="476250"/>
            <a:ext cx="11233150" cy="758797"/>
          </a:xfrm>
          <a:prstGeom prst="rect">
            <a:avLst/>
          </a:prstGeom>
        </p:spPr>
        <p:txBody>
          <a:bodyPr vert="horz" wrap="square"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479425" y="1676725"/>
            <a:ext cx="11233150" cy="3935308"/>
          </a:xfrm>
          <a:prstGeom prst="rect">
            <a:avLst/>
          </a:prstGeom>
        </p:spPr>
        <p:txBody>
          <a:bodyPr vert="horz" wrap="square"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p:txBody>
      </p:sp>
      <p:pic>
        <p:nvPicPr>
          <p:cNvPr id="6" name="Picture 5" descr="A blue and black logo&#10;&#10;Description automatically generated">
            <a:extLst>
              <a:ext uri="{FF2B5EF4-FFF2-40B4-BE49-F238E27FC236}">
                <a16:creationId xmlns:a16="http://schemas.microsoft.com/office/drawing/2014/main" id="{425957AD-361A-A6CD-3DC1-C9B53D90ECD0}"/>
              </a:ext>
            </a:extLst>
          </p:cNvPr>
          <p:cNvPicPr>
            <a:picLocks noChangeAspect="1"/>
          </p:cNvPicPr>
          <p:nvPr userDrawn="1"/>
        </p:nvPicPr>
        <p:blipFill>
          <a:blip r:embed="rId62" cstate="hqprint">
            <a:extLst>
              <a:ext uri="{28A0092B-C50C-407E-A947-70E740481C1C}">
                <a14:useLocalDpi xmlns:a14="http://schemas.microsoft.com/office/drawing/2010/main"/>
              </a:ext>
            </a:extLst>
          </a:blip>
          <a:stretch>
            <a:fillRect/>
          </a:stretch>
        </p:blipFill>
        <p:spPr>
          <a:xfrm>
            <a:off x="238881" y="6266065"/>
            <a:ext cx="1152144" cy="384048"/>
          </a:xfrm>
          <a:prstGeom prst="rect">
            <a:avLst/>
          </a:prstGeom>
        </p:spPr>
      </p:pic>
      <p:sp>
        <p:nvSpPr>
          <p:cNvPr id="7" name="Footer Placeholder 3">
            <a:extLst>
              <a:ext uri="{FF2B5EF4-FFF2-40B4-BE49-F238E27FC236}">
                <a16:creationId xmlns:a16="http://schemas.microsoft.com/office/drawing/2014/main" id="{010A863D-D086-90BD-705B-8152D4E8657B}"/>
              </a:ext>
            </a:extLst>
          </p:cNvPr>
          <p:cNvSpPr>
            <a:spLocks noGrp="1"/>
          </p:cNvSpPr>
          <p:nvPr>
            <p:ph type="ftr" sz="quarter" idx="3"/>
          </p:nvPr>
        </p:nvSpPr>
        <p:spPr>
          <a:xfrm>
            <a:off x="8991600" y="6492377"/>
            <a:ext cx="2075122" cy="153888"/>
          </a:xfrm>
          <a:prstGeom prst="rect">
            <a:avLst/>
          </a:prstGeom>
        </p:spPr>
        <p:txBody>
          <a:bodyPr vert="horz" wrap="square" lIns="0" tIns="0" rIns="0" bIns="0" rtlCol="0" anchor="b">
            <a:noAutofit/>
          </a:bodyPr>
          <a:lstStyle>
            <a:lvl1pPr algn="r">
              <a:defRPr sz="1000">
                <a:solidFill>
                  <a:schemeClr val="accent1"/>
                </a:solidFill>
                <a:latin typeface="+mn-lt"/>
              </a:defRPr>
            </a:lvl1pPr>
          </a:lstStyle>
          <a:p>
            <a:r>
              <a:rPr lang="en-US" noProof="0"/>
              <a:t>nmdp.org</a:t>
            </a:r>
          </a:p>
        </p:txBody>
      </p:sp>
      <p:sp>
        <p:nvSpPr>
          <p:cNvPr id="8" name="Slide Number Placeholder 4">
            <a:extLst>
              <a:ext uri="{FF2B5EF4-FFF2-40B4-BE49-F238E27FC236}">
                <a16:creationId xmlns:a16="http://schemas.microsoft.com/office/drawing/2014/main" id="{562DC10F-059E-18B0-2C55-00D6C6CECDE8}"/>
              </a:ext>
            </a:extLst>
          </p:cNvPr>
          <p:cNvSpPr>
            <a:spLocks noGrp="1"/>
          </p:cNvSpPr>
          <p:nvPr>
            <p:ph type="sldNum" sz="quarter" idx="4"/>
          </p:nvPr>
        </p:nvSpPr>
        <p:spPr>
          <a:xfrm>
            <a:off x="11547475" y="6488530"/>
            <a:ext cx="315864" cy="161583"/>
          </a:xfrm>
          <a:prstGeom prst="rect">
            <a:avLst/>
          </a:prstGeom>
        </p:spPr>
        <p:txBody>
          <a:bodyPr vert="horz" wrap="none" lIns="0" tIns="0" rIns="0" bIns="0" rtlCol="0" anchor="ctr">
            <a:noAutofit/>
          </a:bodyPr>
          <a:lstStyle>
            <a:lvl1pPr algn="r">
              <a:defRPr sz="1000">
                <a:solidFill>
                  <a:schemeClr val="accent1"/>
                </a:solidFill>
                <a:latin typeface="+mj-lt"/>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0122237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726" r:id="rId4"/>
    <p:sldLayoutId id="2147483759" r:id="rId5"/>
    <p:sldLayoutId id="2147483727" r:id="rId6"/>
    <p:sldLayoutId id="2147483728" r:id="rId7"/>
    <p:sldLayoutId id="2147483685" r:id="rId8"/>
    <p:sldLayoutId id="2147483686" r:id="rId9"/>
    <p:sldLayoutId id="2147483687" r:id="rId10"/>
    <p:sldLayoutId id="2147483713" r:id="rId11"/>
    <p:sldLayoutId id="2147483761" r:id="rId12"/>
    <p:sldLayoutId id="2147483712" r:id="rId13"/>
    <p:sldLayoutId id="2147483731" r:id="rId14"/>
    <p:sldLayoutId id="2147483732" r:id="rId15"/>
    <p:sldLayoutId id="2147483739" r:id="rId16"/>
    <p:sldLayoutId id="2147483689" r:id="rId17"/>
    <p:sldLayoutId id="2147483690" r:id="rId18"/>
    <p:sldLayoutId id="2147483691" r:id="rId19"/>
    <p:sldLayoutId id="2147483692" r:id="rId20"/>
    <p:sldLayoutId id="2147483724"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57" r:id="rId30"/>
    <p:sldLayoutId id="2147483758" r:id="rId31"/>
    <p:sldLayoutId id="2147483701" r:id="rId32"/>
    <p:sldLayoutId id="2147483756" r:id="rId33"/>
    <p:sldLayoutId id="2147483755" r:id="rId34"/>
    <p:sldLayoutId id="2147483754" r:id="rId35"/>
    <p:sldLayoutId id="2147483702" r:id="rId36"/>
    <p:sldLayoutId id="2147483703" r:id="rId37"/>
    <p:sldLayoutId id="2147483704" r:id="rId38"/>
    <p:sldLayoutId id="2147483705" r:id="rId39"/>
    <p:sldLayoutId id="2147483740" r:id="rId40"/>
    <p:sldLayoutId id="2147483706" r:id="rId41"/>
    <p:sldLayoutId id="2147483707" r:id="rId42"/>
    <p:sldLayoutId id="2147483708" r:id="rId43"/>
    <p:sldLayoutId id="2147483709" r:id="rId44"/>
    <p:sldLayoutId id="2147483710" r:id="rId45"/>
    <p:sldLayoutId id="2147483711" r:id="rId46"/>
    <p:sldLayoutId id="2147483729" r:id="rId47"/>
    <p:sldLayoutId id="2147483730" r:id="rId48"/>
    <p:sldLayoutId id="2147483714" r:id="rId49"/>
    <p:sldLayoutId id="2147483749" r:id="rId50"/>
    <p:sldLayoutId id="2147483750" r:id="rId51"/>
    <p:sldLayoutId id="2147483751" r:id="rId52"/>
    <p:sldLayoutId id="2147483752" r:id="rId53"/>
    <p:sldLayoutId id="2147483745" r:id="rId54"/>
    <p:sldLayoutId id="2147483746" r:id="rId55"/>
    <p:sldLayoutId id="2147483747" r:id="rId56"/>
    <p:sldLayoutId id="2147483715" r:id="rId57"/>
    <p:sldLayoutId id="2147483716" r:id="rId58"/>
    <p:sldLayoutId id="2147483717" r:id="rId59"/>
    <p:sldLayoutId id="2147483681"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p:titleStyle>
    <p:bodyStyle>
      <a:lvl1pPr marL="171450" indent="-171450" algn="l" defTabSz="914400" rtl="0" eaLnBrk="1" latinLnBrk="0" hangingPunct="1">
        <a:lnSpc>
          <a:spcPct val="120000"/>
        </a:lnSpc>
        <a:spcBef>
          <a:spcPts val="0"/>
        </a:spcBef>
        <a:spcAft>
          <a:spcPts val="1000"/>
        </a:spcAft>
        <a:buFont typeface="Arial" panose="020B0604020202020204" pitchFamily="34" charset="0"/>
        <a:buChar char="•"/>
        <a:defRPr sz="1200" kern="1200">
          <a:solidFill>
            <a:schemeClr val="accent1"/>
          </a:solidFill>
          <a:latin typeface="+mn-lt"/>
          <a:ea typeface="+mn-ea"/>
          <a:cs typeface="+mn-cs"/>
        </a:defRPr>
      </a:lvl1pPr>
      <a:lvl2pPr marL="406400" indent="-172800" algn="l" defTabSz="914400" rtl="0" eaLnBrk="1" latinLnBrk="0" hangingPunct="1">
        <a:lnSpc>
          <a:spcPct val="120000"/>
        </a:lnSpc>
        <a:spcBef>
          <a:spcPts val="0"/>
        </a:spcBef>
        <a:spcAft>
          <a:spcPts val="1000"/>
        </a:spcAft>
        <a:buFont typeface="Arial" panose="020B0604020202020204" pitchFamily="34" charset="0"/>
        <a:buChar char="•"/>
        <a:tabLst/>
        <a:defRPr sz="1200" kern="1200">
          <a:solidFill>
            <a:schemeClr val="accent1"/>
          </a:solidFill>
          <a:latin typeface="+mn-lt"/>
          <a:ea typeface="+mn-ea"/>
          <a:cs typeface="+mn-cs"/>
        </a:defRPr>
      </a:lvl2pPr>
      <a:lvl3pPr marL="623888" indent="-172800" algn="l" defTabSz="914400" rtl="0" eaLnBrk="1" latinLnBrk="0" hangingPunct="1">
        <a:lnSpc>
          <a:spcPct val="120000"/>
        </a:lnSpc>
        <a:spcBef>
          <a:spcPts val="0"/>
        </a:spcBef>
        <a:spcAft>
          <a:spcPts val="1000"/>
        </a:spcAft>
        <a:buFont typeface="System Font Regular"/>
        <a:buChar char="–"/>
        <a:tabLst/>
        <a:defRPr sz="1200" kern="1200">
          <a:solidFill>
            <a:schemeClr val="accent1"/>
          </a:solidFill>
          <a:latin typeface="+mn-lt"/>
          <a:ea typeface="+mn-ea"/>
          <a:cs typeface="+mn-cs"/>
        </a:defRPr>
      </a:lvl3pPr>
      <a:lvl4pPr marL="846138" indent="-172800" algn="l" defTabSz="914400" rtl="0" eaLnBrk="1" latinLnBrk="0" hangingPunct="1">
        <a:lnSpc>
          <a:spcPct val="120000"/>
        </a:lnSpc>
        <a:spcBef>
          <a:spcPts val="0"/>
        </a:spcBef>
        <a:spcAft>
          <a:spcPts val="1000"/>
        </a:spcAft>
        <a:buFont typeface="Arial" panose="020B0604020202020204" pitchFamily="34" charset="0"/>
        <a:buChar char="•"/>
        <a:tabLst/>
        <a:defRPr sz="1200" kern="1200">
          <a:solidFill>
            <a:schemeClr val="accent1"/>
          </a:solidFill>
          <a:latin typeface="+mn-lt"/>
          <a:ea typeface="+mn-ea"/>
          <a:cs typeface="+mn-cs"/>
        </a:defRPr>
      </a:lvl4pPr>
      <a:lvl5pPr marL="1071563" indent="-198438" algn="l" defTabSz="914400" rtl="0" eaLnBrk="1" latinLnBrk="0" hangingPunct="1">
        <a:lnSpc>
          <a:spcPct val="120000"/>
        </a:lnSpc>
        <a:spcBef>
          <a:spcPts val="0"/>
        </a:spcBef>
        <a:spcAft>
          <a:spcPts val="1000"/>
        </a:spcAft>
        <a:buFont typeface="System Font Regular"/>
        <a:buChar char="–"/>
        <a:tabLst/>
        <a:defRPr sz="1200" kern="1200">
          <a:solidFill>
            <a:schemeClr val="accent1"/>
          </a:solidFill>
          <a:latin typeface="+mn-lt"/>
          <a:ea typeface="+mn-ea"/>
          <a:cs typeface="+mn-cs"/>
        </a:defRPr>
      </a:lvl5pPr>
      <a:lvl6pPr marL="1289050" indent="-198438" algn="l" defTabSz="914400" rtl="0" eaLnBrk="1" latinLnBrk="0" hangingPunct="1">
        <a:lnSpc>
          <a:spcPct val="120000"/>
        </a:lnSpc>
        <a:spcBef>
          <a:spcPts val="0"/>
        </a:spcBef>
        <a:spcAft>
          <a:spcPts val="1000"/>
        </a:spcAft>
        <a:buFont typeface="Arial" panose="020B0604020202020204" pitchFamily="34" charset="0"/>
        <a:buChar char="•"/>
        <a:tabLst/>
        <a:defRPr sz="1200" kern="1200">
          <a:solidFill>
            <a:schemeClr val="accent1"/>
          </a:solidFill>
          <a:latin typeface="+mn-lt"/>
          <a:ea typeface="+mn-ea"/>
          <a:cs typeface="+mn-cs"/>
        </a:defRPr>
      </a:lvl6pPr>
      <a:lvl7pPr marL="0" indent="0" algn="l" defTabSz="914400" rtl="0" eaLnBrk="1" latinLnBrk="0" hangingPunct="1">
        <a:lnSpc>
          <a:spcPct val="120000"/>
        </a:lnSpc>
        <a:spcBef>
          <a:spcPts val="0"/>
        </a:spcBef>
        <a:spcAft>
          <a:spcPts val="1000"/>
        </a:spcAft>
        <a:buFont typeface="Arial" panose="020B0604020202020204" pitchFamily="34" charset="0"/>
        <a:buNone/>
        <a:defRPr sz="1200" kern="1200" cap="none" baseline="0">
          <a:solidFill>
            <a:schemeClr val="accent1"/>
          </a:solidFill>
          <a:latin typeface="+mn-lt"/>
          <a:ea typeface="+mn-ea"/>
          <a:cs typeface="+mn-cs"/>
        </a:defRPr>
      </a:lvl7pPr>
      <a:lvl8pPr marL="0" indent="0" algn="l" defTabSz="914400" rtl="0" eaLnBrk="1" latinLnBrk="0" hangingPunct="1">
        <a:lnSpc>
          <a:spcPct val="120000"/>
        </a:lnSpc>
        <a:spcBef>
          <a:spcPts val="0"/>
        </a:spcBef>
        <a:spcAft>
          <a:spcPts val="1000"/>
        </a:spcAft>
        <a:buFont typeface="Arial" panose="020B0604020202020204" pitchFamily="34" charset="0"/>
        <a:buNone/>
        <a:defRPr sz="1200" kern="1200">
          <a:solidFill>
            <a:schemeClr val="accent1"/>
          </a:solidFill>
          <a:latin typeface="+mn-lt"/>
          <a:ea typeface="+mn-ea"/>
          <a:cs typeface="+mn-cs"/>
        </a:defRPr>
      </a:lvl8pPr>
      <a:lvl9pPr marL="0" indent="0" algn="l" defTabSz="914400" rtl="0" eaLnBrk="1" latinLnBrk="0" hangingPunct="1">
        <a:lnSpc>
          <a:spcPct val="120000"/>
        </a:lnSpc>
        <a:spcBef>
          <a:spcPts val="0"/>
        </a:spcBef>
        <a:spcAft>
          <a:spcPts val="1000"/>
        </a:spcAft>
        <a:buFont typeface="Arial" panose="020B0604020202020204" pitchFamily="34" charset="0"/>
        <a:buNone/>
        <a:defRPr sz="12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pos="302" userDrawn="1">
          <p15:clr>
            <a:srgbClr val="A4A3A4"/>
          </p15:clr>
        </p15:guide>
        <p15:guide id="4" pos="7378" userDrawn="1">
          <p15:clr>
            <a:srgbClr val="A4A3A4"/>
          </p15:clr>
        </p15:guide>
        <p15:guide id="5" orient="horz" pos="300" userDrawn="1">
          <p15:clr>
            <a:srgbClr val="A4A3A4"/>
          </p15:clr>
        </p15:guide>
        <p15:guide id="6" orient="horz" pos="4020"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F2335E46-29EB-6D71-7377-2C1B848DDE63}"/>
              </a:ext>
            </a:extLst>
          </p:cNvPr>
          <p:cNvSpPr>
            <a:spLocks noGrp="1"/>
          </p:cNvSpPr>
          <p:nvPr>
            <p:ph type="body" sz="quarter" idx="13"/>
          </p:nvPr>
        </p:nvSpPr>
        <p:spPr>
          <a:xfrm>
            <a:off x="479425" y="5816090"/>
            <a:ext cx="5616575" cy="280205"/>
          </a:xfrm>
        </p:spPr>
        <p:txBody>
          <a:bodyPr/>
          <a:lstStyle/>
          <a:p>
            <a:r>
              <a:rPr lang="en-US" err="1"/>
              <a:t>nmdp.org</a:t>
            </a:r>
            <a:endParaRPr lang="en-US"/>
          </a:p>
        </p:txBody>
      </p:sp>
      <p:sp>
        <p:nvSpPr>
          <p:cNvPr id="24" name="Text Placeholder 23">
            <a:extLst>
              <a:ext uri="{FF2B5EF4-FFF2-40B4-BE49-F238E27FC236}">
                <a16:creationId xmlns:a16="http://schemas.microsoft.com/office/drawing/2014/main" id="{305DF1DC-A08A-3F17-8FFE-075DAC66C677}"/>
              </a:ext>
            </a:extLst>
          </p:cNvPr>
          <p:cNvSpPr>
            <a:spLocks noGrp="1"/>
          </p:cNvSpPr>
          <p:nvPr>
            <p:ph type="body" sz="quarter" idx="14"/>
          </p:nvPr>
        </p:nvSpPr>
        <p:spPr>
          <a:xfrm>
            <a:off x="479425" y="4740746"/>
            <a:ext cx="5616575" cy="664797"/>
          </a:xfrm>
        </p:spPr>
        <p:txBody>
          <a:bodyPr/>
          <a:lstStyle/>
          <a:p>
            <a:r>
              <a:rPr lang="en-US" sz="3200" dirty="0">
                <a:solidFill>
                  <a:schemeClr val="bg1"/>
                </a:solidFill>
                <a:latin typeface="Lora" pitchFamily="2" charset="0"/>
              </a:rPr>
              <a:t>Long term care recommendations</a:t>
            </a:r>
            <a:endParaRPr lang="en-US" sz="3200" dirty="0">
              <a:solidFill>
                <a:schemeClr val="bg1"/>
              </a:solidFill>
            </a:endParaRPr>
          </a:p>
        </p:txBody>
      </p:sp>
      <p:sp>
        <p:nvSpPr>
          <p:cNvPr id="12" name="Title 11">
            <a:extLst>
              <a:ext uri="{FF2B5EF4-FFF2-40B4-BE49-F238E27FC236}">
                <a16:creationId xmlns:a16="http://schemas.microsoft.com/office/drawing/2014/main" id="{8F963C99-935C-036A-DF48-FACA973B0D02}"/>
              </a:ext>
            </a:extLst>
          </p:cNvPr>
          <p:cNvSpPr>
            <a:spLocks noGrp="1"/>
          </p:cNvSpPr>
          <p:nvPr>
            <p:ph type="title"/>
          </p:nvPr>
        </p:nvSpPr>
        <p:spPr>
          <a:xfrm>
            <a:off x="479425" y="2768257"/>
            <a:ext cx="7323454" cy="1897314"/>
          </a:xfrm>
        </p:spPr>
        <p:txBody>
          <a:bodyPr/>
          <a:lstStyle/>
          <a:p>
            <a:r>
              <a:rPr lang="en-US" dirty="0"/>
              <a:t>Post-transplant</a:t>
            </a:r>
            <a:br>
              <a:rPr lang="en-US" dirty="0"/>
            </a:br>
            <a:r>
              <a:rPr lang="en-US" dirty="0"/>
              <a:t>care guidelines</a:t>
            </a:r>
          </a:p>
        </p:txBody>
      </p:sp>
    </p:spTree>
    <p:extLst>
      <p:ext uri="{BB962C8B-B14F-4D97-AF65-F5344CB8AC3E}">
        <p14:creationId xmlns:p14="http://schemas.microsoft.com/office/powerpoint/2010/main" val="142425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F581B3E9-7D25-F5DD-7B05-B26C48E5B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110" y="11433"/>
            <a:ext cx="9025779" cy="6846567"/>
          </a:xfrm>
          <a:prstGeom prst="rect">
            <a:avLst/>
          </a:prstGeom>
        </p:spPr>
      </p:pic>
    </p:spTree>
    <p:extLst>
      <p:ext uri="{BB962C8B-B14F-4D97-AF65-F5344CB8AC3E}">
        <p14:creationId xmlns:p14="http://schemas.microsoft.com/office/powerpoint/2010/main" val="107097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A0A42CE-B23D-A1A0-3881-941863828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161" y="68612"/>
            <a:ext cx="9661678" cy="6720775"/>
          </a:xfrm>
          <a:prstGeom prst="rect">
            <a:avLst/>
          </a:prstGeom>
        </p:spPr>
      </p:pic>
    </p:spTree>
    <p:extLst>
      <p:ext uri="{BB962C8B-B14F-4D97-AF65-F5344CB8AC3E}">
        <p14:creationId xmlns:p14="http://schemas.microsoft.com/office/powerpoint/2010/main" val="17702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F3352A2-AAF5-878B-9243-3B390C68F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64" y="202479"/>
            <a:ext cx="10718272" cy="6453042"/>
          </a:xfrm>
          <a:prstGeom prst="rect">
            <a:avLst/>
          </a:prstGeom>
        </p:spPr>
      </p:pic>
    </p:spTree>
    <p:extLst>
      <p:ext uri="{BB962C8B-B14F-4D97-AF65-F5344CB8AC3E}">
        <p14:creationId xmlns:p14="http://schemas.microsoft.com/office/powerpoint/2010/main" val="23631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84849D8-EB5E-98BA-34D1-9BCEE5631BB8}"/>
              </a:ext>
            </a:extLst>
          </p:cNvPr>
          <p:cNvPicPr>
            <a:picLocks noChangeAspect="1"/>
          </p:cNvPicPr>
          <p:nvPr/>
        </p:nvPicPr>
        <p:blipFill rotWithShape="1">
          <a:blip r:embed="rId2">
            <a:extLst>
              <a:ext uri="{28A0092B-C50C-407E-A947-70E740481C1C}">
                <a14:useLocalDpi xmlns:a14="http://schemas.microsoft.com/office/drawing/2010/main" val="0"/>
              </a:ext>
            </a:extLst>
          </a:blip>
          <a:srcRect t="2351" b="2670"/>
          <a:stretch/>
        </p:blipFill>
        <p:spPr>
          <a:xfrm>
            <a:off x="1175285" y="1"/>
            <a:ext cx="9872965" cy="6858000"/>
          </a:xfrm>
          <a:prstGeom prst="rect">
            <a:avLst/>
          </a:prstGeom>
        </p:spPr>
      </p:pic>
    </p:spTree>
    <p:extLst>
      <p:ext uri="{BB962C8B-B14F-4D97-AF65-F5344CB8AC3E}">
        <p14:creationId xmlns:p14="http://schemas.microsoft.com/office/powerpoint/2010/main" val="91175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survey&#10;&#10;Description automatically generated">
            <a:extLst>
              <a:ext uri="{FF2B5EF4-FFF2-40B4-BE49-F238E27FC236}">
                <a16:creationId xmlns:a16="http://schemas.microsoft.com/office/drawing/2014/main" id="{1A36E77B-B926-8122-6EFA-96100CA22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790" y="164944"/>
            <a:ext cx="8742420" cy="6528111"/>
          </a:xfrm>
          <a:prstGeom prst="rect">
            <a:avLst/>
          </a:prstGeom>
        </p:spPr>
      </p:pic>
    </p:spTree>
    <p:extLst>
      <p:ext uri="{BB962C8B-B14F-4D97-AF65-F5344CB8AC3E}">
        <p14:creationId xmlns:p14="http://schemas.microsoft.com/office/powerpoint/2010/main" val="307227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24A1628-9887-1763-6120-A49F3EBCE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25" y="1528893"/>
            <a:ext cx="10357836" cy="3800213"/>
          </a:xfrm>
          <a:prstGeom prst="rect">
            <a:avLst/>
          </a:prstGeom>
        </p:spPr>
      </p:pic>
    </p:spTree>
    <p:extLst>
      <p:ext uri="{BB962C8B-B14F-4D97-AF65-F5344CB8AC3E}">
        <p14:creationId xmlns:p14="http://schemas.microsoft.com/office/powerpoint/2010/main" val="111135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AE9E3FD-DBF8-F1D8-9564-B97F360EB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89" y="559106"/>
            <a:ext cx="11630621" cy="5739787"/>
          </a:xfrm>
          <a:prstGeom prst="rect">
            <a:avLst/>
          </a:prstGeom>
        </p:spPr>
      </p:pic>
    </p:spTree>
    <p:extLst>
      <p:ext uri="{BB962C8B-B14F-4D97-AF65-F5344CB8AC3E}">
        <p14:creationId xmlns:p14="http://schemas.microsoft.com/office/powerpoint/2010/main" val="288287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DBAEB80-7E07-9505-94A5-D8003611048C}"/>
              </a:ext>
            </a:extLst>
          </p:cNvPr>
          <p:cNvPicPr>
            <a:picLocks noChangeAspect="1"/>
          </p:cNvPicPr>
          <p:nvPr/>
        </p:nvPicPr>
        <p:blipFill rotWithShape="1">
          <a:blip r:embed="rId2">
            <a:extLst>
              <a:ext uri="{28A0092B-C50C-407E-A947-70E740481C1C}">
                <a14:useLocalDpi xmlns:a14="http://schemas.microsoft.com/office/drawing/2010/main" val="0"/>
              </a:ext>
            </a:extLst>
          </a:blip>
          <a:srcRect t="1850" b="1850"/>
          <a:stretch/>
        </p:blipFill>
        <p:spPr>
          <a:xfrm>
            <a:off x="1325696" y="1"/>
            <a:ext cx="9540608" cy="6858000"/>
          </a:xfrm>
          <a:prstGeom prst="rect">
            <a:avLst/>
          </a:prstGeom>
        </p:spPr>
      </p:pic>
    </p:spTree>
    <p:extLst>
      <p:ext uri="{BB962C8B-B14F-4D97-AF65-F5344CB8AC3E}">
        <p14:creationId xmlns:p14="http://schemas.microsoft.com/office/powerpoint/2010/main" val="74622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form&#10;&#10;Description automatically generated">
            <a:extLst>
              <a:ext uri="{FF2B5EF4-FFF2-40B4-BE49-F238E27FC236}">
                <a16:creationId xmlns:a16="http://schemas.microsoft.com/office/drawing/2014/main" id="{78A08DA2-6FF3-7DD7-7855-989CFDB8B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168" y="0"/>
            <a:ext cx="8923663" cy="6776302"/>
          </a:xfrm>
          <a:prstGeom prst="rect">
            <a:avLst/>
          </a:prstGeom>
        </p:spPr>
      </p:pic>
    </p:spTree>
    <p:extLst>
      <p:ext uri="{BB962C8B-B14F-4D97-AF65-F5344CB8AC3E}">
        <p14:creationId xmlns:p14="http://schemas.microsoft.com/office/powerpoint/2010/main" val="11166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52FBD0D-0A19-D0BC-D454-E5493A6F1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27" y="1777254"/>
            <a:ext cx="10512146" cy="2944636"/>
          </a:xfrm>
          <a:prstGeom prst="rect">
            <a:avLst/>
          </a:prstGeom>
        </p:spPr>
      </p:pic>
    </p:spTree>
    <p:extLst>
      <p:ext uri="{BB962C8B-B14F-4D97-AF65-F5344CB8AC3E}">
        <p14:creationId xmlns:p14="http://schemas.microsoft.com/office/powerpoint/2010/main" val="680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59AF-4E30-F3DB-9895-D227C67C325C}"/>
              </a:ext>
            </a:extLst>
          </p:cNvPr>
          <p:cNvSpPr>
            <a:spLocks noGrp="1"/>
          </p:cNvSpPr>
          <p:nvPr>
            <p:ph type="title"/>
          </p:nvPr>
        </p:nvSpPr>
        <p:spPr>
          <a:xfrm>
            <a:off x="413322" y="1523465"/>
            <a:ext cx="9722196" cy="3006079"/>
          </a:xfrm>
        </p:spPr>
        <p:txBody>
          <a:bodyPr/>
          <a:lstStyle/>
          <a:p>
            <a:r>
              <a:rPr lang="en-US" dirty="0"/>
              <a:t>Part 1: </a:t>
            </a:r>
            <a:br>
              <a:rPr lang="en-US" dirty="0"/>
            </a:br>
            <a:r>
              <a:rPr lang="en-US" dirty="0"/>
              <a:t>Long-term Screening </a:t>
            </a:r>
          </a:p>
        </p:txBody>
      </p:sp>
      <p:sp>
        <p:nvSpPr>
          <p:cNvPr id="3" name="Footer Placeholder 2">
            <a:extLst>
              <a:ext uri="{FF2B5EF4-FFF2-40B4-BE49-F238E27FC236}">
                <a16:creationId xmlns:a16="http://schemas.microsoft.com/office/drawing/2014/main" id="{D39E6163-E30B-75D4-C8FF-9A0985C2C616}"/>
              </a:ext>
            </a:extLst>
          </p:cNvPr>
          <p:cNvSpPr>
            <a:spLocks noGrp="1"/>
          </p:cNvSpPr>
          <p:nvPr>
            <p:ph type="ftr" sz="quarter" idx="3"/>
          </p:nvPr>
        </p:nvSpPr>
        <p:spPr/>
        <p:txBody>
          <a:bodyPr/>
          <a:lstStyle/>
          <a:p>
            <a:r>
              <a:rPr lang="en-US"/>
              <a:t>nmdp.org</a:t>
            </a:r>
          </a:p>
        </p:txBody>
      </p:sp>
      <p:sp>
        <p:nvSpPr>
          <p:cNvPr id="4" name="Slide Number Placeholder 3">
            <a:extLst>
              <a:ext uri="{FF2B5EF4-FFF2-40B4-BE49-F238E27FC236}">
                <a16:creationId xmlns:a16="http://schemas.microsoft.com/office/drawing/2014/main" id="{AEF6AF4D-3D65-AF17-E9D5-6C0BDD4C7CF0}"/>
              </a:ext>
            </a:extLst>
          </p:cNvPr>
          <p:cNvSpPr>
            <a:spLocks noGrp="1"/>
          </p:cNvSpPr>
          <p:nvPr>
            <p:ph type="sldNum" sz="quarter" idx="4"/>
          </p:nvPr>
        </p:nvSpPr>
        <p:spPr/>
        <p:txBody>
          <a:bodyPr/>
          <a:lstStyle/>
          <a:p>
            <a:fld id="{0C691DA3-4ABE-49F3-91E6-D9975CC9DD5F}" type="slidenum">
              <a:rPr lang="en-US" smtClean="0"/>
              <a:pPr/>
              <a:t>2</a:t>
            </a:fld>
            <a:endParaRPr lang="en-US"/>
          </a:p>
        </p:txBody>
      </p:sp>
    </p:spTree>
    <p:extLst>
      <p:ext uri="{BB962C8B-B14F-4D97-AF65-F5344CB8AC3E}">
        <p14:creationId xmlns:p14="http://schemas.microsoft.com/office/powerpoint/2010/main" val="49077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C354D6D-BD9B-FEB5-BC9D-96C419D55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18" y="18944"/>
            <a:ext cx="8989764" cy="6820111"/>
          </a:xfrm>
          <a:prstGeom prst="rect">
            <a:avLst/>
          </a:prstGeom>
        </p:spPr>
      </p:pic>
    </p:spTree>
    <p:extLst>
      <p:ext uri="{BB962C8B-B14F-4D97-AF65-F5344CB8AC3E}">
        <p14:creationId xmlns:p14="http://schemas.microsoft.com/office/powerpoint/2010/main" val="11425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6C04B8C3-A241-9FEA-4A14-8F5E18177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3" y="2083189"/>
            <a:ext cx="10446514" cy="2389791"/>
          </a:xfrm>
          <a:prstGeom prst="rect">
            <a:avLst/>
          </a:prstGeom>
        </p:spPr>
      </p:pic>
    </p:spTree>
    <p:extLst>
      <p:ext uri="{BB962C8B-B14F-4D97-AF65-F5344CB8AC3E}">
        <p14:creationId xmlns:p14="http://schemas.microsoft.com/office/powerpoint/2010/main" val="141717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6D76D5A-663B-0494-1F5A-D5AA5984B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69" y="76534"/>
            <a:ext cx="8791461" cy="6704932"/>
          </a:xfrm>
          <a:prstGeom prst="rect">
            <a:avLst/>
          </a:prstGeom>
        </p:spPr>
      </p:pic>
    </p:spTree>
    <p:extLst>
      <p:ext uri="{BB962C8B-B14F-4D97-AF65-F5344CB8AC3E}">
        <p14:creationId xmlns:p14="http://schemas.microsoft.com/office/powerpoint/2010/main" val="6586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page&#10;&#10;Description automatically generated">
            <a:extLst>
              <a:ext uri="{FF2B5EF4-FFF2-40B4-BE49-F238E27FC236}">
                <a16:creationId xmlns:a16="http://schemas.microsoft.com/office/drawing/2014/main" id="{F3B0A29A-3EE7-C79B-ADAF-140206CD8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525" y="20892"/>
            <a:ext cx="9110950" cy="6816215"/>
          </a:xfrm>
          <a:prstGeom prst="rect">
            <a:avLst/>
          </a:prstGeom>
        </p:spPr>
      </p:pic>
    </p:spTree>
    <p:extLst>
      <p:ext uri="{BB962C8B-B14F-4D97-AF65-F5344CB8AC3E}">
        <p14:creationId xmlns:p14="http://schemas.microsoft.com/office/powerpoint/2010/main" val="121557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1AFC883-2251-27F6-7A32-774BB6415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64" y="755650"/>
            <a:ext cx="10145071" cy="4854575"/>
          </a:xfrm>
          <a:prstGeom prst="rect">
            <a:avLst/>
          </a:prstGeom>
        </p:spPr>
      </p:pic>
    </p:spTree>
    <p:extLst>
      <p:ext uri="{BB962C8B-B14F-4D97-AF65-F5344CB8AC3E}">
        <p14:creationId xmlns:p14="http://schemas.microsoft.com/office/powerpoint/2010/main" val="249717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1FAD-6863-523D-6DA5-887B9B8F9687}"/>
              </a:ext>
            </a:extLst>
          </p:cNvPr>
          <p:cNvSpPr>
            <a:spLocks noGrp="1"/>
          </p:cNvSpPr>
          <p:nvPr>
            <p:ph type="title"/>
          </p:nvPr>
        </p:nvSpPr>
        <p:spPr>
          <a:xfrm>
            <a:off x="512476" y="1699735"/>
            <a:ext cx="6417134" cy="3006079"/>
          </a:xfrm>
        </p:spPr>
        <p:txBody>
          <a:bodyPr/>
          <a:lstStyle/>
          <a:p>
            <a:r>
              <a:rPr lang="en-US" dirty="0"/>
              <a:t>Part 2: Vaccinations </a:t>
            </a:r>
          </a:p>
        </p:txBody>
      </p:sp>
      <p:sp>
        <p:nvSpPr>
          <p:cNvPr id="3" name="Footer Placeholder 2">
            <a:extLst>
              <a:ext uri="{FF2B5EF4-FFF2-40B4-BE49-F238E27FC236}">
                <a16:creationId xmlns:a16="http://schemas.microsoft.com/office/drawing/2014/main" id="{ECA1DCEB-85B4-C860-DF5B-18451603CE80}"/>
              </a:ext>
            </a:extLst>
          </p:cNvPr>
          <p:cNvSpPr>
            <a:spLocks noGrp="1"/>
          </p:cNvSpPr>
          <p:nvPr>
            <p:ph type="ftr" sz="quarter" idx="3"/>
          </p:nvPr>
        </p:nvSpPr>
        <p:spPr/>
        <p:txBody>
          <a:bodyPr/>
          <a:lstStyle/>
          <a:p>
            <a:r>
              <a:rPr lang="en-US"/>
              <a:t>nmdp.org</a:t>
            </a:r>
          </a:p>
        </p:txBody>
      </p:sp>
      <p:sp>
        <p:nvSpPr>
          <p:cNvPr id="4" name="Slide Number Placeholder 3">
            <a:extLst>
              <a:ext uri="{FF2B5EF4-FFF2-40B4-BE49-F238E27FC236}">
                <a16:creationId xmlns:a16="http://schemas.microsoft.com/office/drawing/2014/main" id="{9002B8B3-2C50-B95E-D118-193A0113558D}"/>
              </a:ext>
            </a:extLst>
          </p:cNvPr>
          <p:cNvSpPr>
            <a:spLocks noGrp="1"/>
          </p:cNvSpPr>
          <p:nvPr>
            <p:ph type="sldNum" sz="quarter" idx="4"/>
          </p:nvPr>
        </p:nvSpPr>
        <p:spPr/>
        <p:txBody>
          <a:bodyPr/>
          <a:lstStyle/>
          <a:p>
            <a:fld id="{0C691DA3-4ABE-49F3-91E6-D9975CC9DD5F}" type="slidenum">
              <a:rPr lang="en-US" smtClean="0"/>
              <a:pPr/>
              <a:t>25</a:t>
            </a:fld>
            <a:endParaRPr lang="en-US"/>
          </a:p>
        </p:txBody>
      </p:sp>
    </p:spTree>
    <p:extLst>
      <p:ext uri="{BB962C8B-B14F-4D97-AF65-F5344CB8AC3E}">
        <p14:creationId xmlns:p14="http://schemas.microsoft.com/office/powerpoint/2010/main" val="38561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form&#10;&#10;Description automatically generated">
            <a:extLst>
              <a:ext uri="{FF2B5EF4-FFF2-40B4-BE49-F238E27FC236}">
                <a16:creationId xmlns:a16="http://schemas.microsoft.com/office/drawing/2014/main" id="{2E94567E-BED7-CB96-08E0-5FEAF687C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444" y="113655"/>
            <a:ext cx="9871112" cy="6630690"/>
          </a:xfrm>
          <a:prstGeom prst="rect">
            <a:avLst/>
          </a:prstGeom>
        </p:spPr>
      </p:pic>
    </p:spTree>
    <p:extLst>
      <p:ext uri="{BB962C8B-B14F-4D97-AF65-F5344CB8AC3E}">
        <p14:creationId xmlns:p14="http://schemas.microsoft.com/office/powerpoint/2010/main" val="80866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CA03-FF03-5888-40DC-44EF93F177E4}"/>
              </a:ext>
            </a:extLst>
          </p:cNvPr>
          <p:cNvSpPr>
            <a:spLocks noGrp="1"/>
          </p:cNvSpPr>
          <p:nvPr>
            <p:ph type="title"/>
          </p:nvPr>
        </p:nvSpPr>
        <p:spPr>
          <a:xfrm>
            <a:off x="457391" y="1170925"/>
            <a:ext cx="7915428" cy="3006079"/>
          </a:xfrm>
        </p:spPr>
        <p:txBody>
          <a:bodyPr/>
          <a:lstStyle/>
          <a:p>
            <a:r>
              <a:rPr lang="en-US" dirty="0"/>
              <a:t>Part 3: </a:t>
            </a:r>
            <a:br>
              <a:rPr lang="en-US" dirty="0"/>
            </a:br>
            <a:r>
              <a:rPr lang="en-US" dirty="0"/>
              <a:t>Screening for chronic GVHD</a:t>
            </a:r>
          </a:p>
        </p:txBody>
      </p:sp>
      <p:sp>
        <p:nvSpPr>
          <p:cNvPr id="3" name="Footer Placeholder 2">
            <a:extLst>
              <a:ext uri="{FF2B5EF4-FFF2-40B4-BE49-F238E27FC236}">
                <a16:creationId xmlns:a16="http://schemas.microsoft.com/office/drawing/2014/main" id="{2C0B385B-43A3-6DAF-482E-8CBD6A257A4A}"/>
              </a:ext>
            </a:extLst>
          </p:cNvPr>
          <p:cNvSpPr>
            <a:spLocks noGrp="1"/>
          </p:cNvSpPr>
          <p:nvPr>
            <p:ph type="ftr" sz="quarter" idx="3"/>
          </p:nvPr>
        </p:nvSpPr>
        <p:spPr/>
        <p:txBody>
          <a:bodyPr/>
          <a:lstStyle/>
          <a:p>
            <a:r>
              <a:rPr lang="en-US"/>
              <a:t>nmdp.org</a:t>
            </a:r>
          </a:p>
        </p:txBody>
      </p:sp>
      <p:sp>
        <p:nvSpPr>
          <p:cNvPr id="4" name="Slide Number Placeholder 3">
            <a:extLst>
              <a:ext uri="{FF2B5EF4-FFF2-40B4-BE49-F238E27FC236}">
                <a16:creationId xmlns:a16="http://schemas.microsoft.com/office/drawing/2014/main" id="{9764118A-C02C-037E-756E-E88C291C76DB}"/>
              </a:ext>
            </a:extLst>
          </p:cNvPr>
          <p:cNvSpPr>
            <a:spLocks noGrp="1"/>
          </p:cNvSpPr>
          <p:nvPr>
            <p:ph type="sldNum" sz="quarter" idx="4"/>
          </p:nvPr>
        </p:nvSpPr>
        <p:spPr/>
        <p:txBody>
          <a:bodyPr/>
          <a:lstStyle/>
          <a:p>
            <a:fld id="{0C691DA3-4ABE-49F3-91E6-D9975CC9DD5F}" type="slidenum">
              <a:rPr lang="en-US" smtClean="0"/>
              <a:pPr/>
              <a:t>27</a:t>
            </a:fld>
            <a:endParaRPr lang="en-US"/>
          </a:p>
        </p:txBody>
      </p:sp>
    </p:spTree>
    <p:extLst>
      <p:ext uri="{BB962C8B-B14F-4D97-AF65-F5344CB8AC3E}">
        <p14:creationId xmlns:p14="http://schemas.microsoft.com/office/powerpoint/2010/main" val="102398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ue chart with black text&#10;&#10;Description automatically generated">
            <a:extLst>
              <a:ext uri="{FF2B5EF4-FFF2-40B4-BE49-F238E27FC236}">
                <a16:creationId xmlns:a16="http://schemas.microsoft.com/office/drawing/2014/main" id="{4822BE79-7265-DFF4-EED4-2DCD075DE900}"/>
              </a:ext>
            </a:extLst>
          </p:cNvPr>
          <p:cNvPicPr>
            <a:picLocks noChangeAspect="1"/>
          </p:cNvPicPr>
          <p:nvPr/>
        </p:nvPicPr>
        <p:blipFill rotWithShape="1">
          <a:blip r:embed="rId2">
            <a:extLst>
              <a:ext uri="{28A0092B-C50C-407E-A947-70E740481C1C}">
                <a14:useLocalDpi xmlns:a14="http://schemas.microsoft.com/office/drawing/2010/main" val="0"/>
              </a:ext>
            </a:extLst>
          </a:blip>
          <a:srcRect b="430"/>
          <a:stretch/>
        </p:blipFill>
        <p:spPr>
          <a:xfrm>
            <a:off x="1661711" y="87640"/>
            <a:ext cx="8868578" cy="6637010"/>
          </a:xfrm>
          <a:prstGeom prst="rect">
            <a:avLst/>
          </a:prstGeom>
        </p:spPr>
      </p:pic>
      <p:sp>
        <p:nvSpPr>
          <p:cNvPr id="2" name="Title 1">
            <a:extLst>
              <a:ext uri="{FF2B5EF4-FFF2-40B4-BE49-F238E27FC236}">
                <a16:creationId xmlns:a16="http://schemas.microsoft.com/office/drawing/2014/main" id="{5E40991B-36A4-68E5-C985-5F0D0912DE8A}"/>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20727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FFA2BFA3-FAB8-39C6-CB17-FD30095CF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329" y="214990"/>
            <a:ext cx="8707342" cy="6428019"/>
          </a:xfrm>
          <a:prstGeom prst="rect">
            <a:avLst/>
          </a:prstGeom>
        </p:spPr>
      </p:pic>
      <p:sp>
        <p:nvSpPr>
          <p:cNvPr id="2" name="Title 1">
            <a:extLst>
              <a:ext uri="{FF2B5EF4-FFF2-40B4-BE49-F238E27FC236}">
                <a16:creationId xmlns:a16="http://schemas.microsoft.com/office/drawing/2014/main" id="{91908E3B-C122-EB3C-75DE-80504EAB4D51}"/>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38057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1FC13A24-B167-450B-B9AC-F93C82BCA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409" y="0"/>
            <a:ext cx="9141181" cy="6858000"/>
          </a:xfrm>
          <a:prstGeom prst="rect">
            <a:avLst/>
          </a:prstGeom>
        </p:spPr>
      </p:pic>
    </p:spTree>
    <p:extLst>
      <p:ext uri="{BB962C8B-B14F-4D97-AF65-F5344CB8AC3E}">
        <p14:creationId xmlns:p14="http://schemas.microsoft.com/office/powerpoint/2010/main" val="323783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dical survey with blue and white text&#10;&#10;Description automatically generated with medium confidence">
            <a:extLst>
              <a:ext uri="{FF2B5EF4-FFF2-40B4-BE49-F238E27FC236}">
                <a16:creationId xmlns:a16="http://schemas.microsoft.com/office/drawing/2014/main" id="{34F14CF4-B650-566E-3947-0ECEA19E5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581" y="133528"/>
            <a:ext cx="8820838" cy="6590943"/>
          </a:xfrm>
          <a:prstGeom prst="rect">
            <a:avLst/>
          </a:prstGeom>
        </p:spPr>
      </p:pic>
      <p:sp>
        <p:nvSpPr>
          <p:cNvPr id="2" name="Title 1">
            <a:extLst>
              <a:ext uri="{FF2B5EF4-FFF2-40B4-BE49-F238E27FC236}">
                <a16:creationId xmlns:a16="http://schemas.microsoft.com/office/drawing/2014/main" id="{CD4C9D8C-1341-7877-B090-1E30AD605B62}"/>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380409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chart&#10;&#10;Description automatically generated">
            <a:extLst>
              <a:ext uri="{FF2B5EF4-FFF2-40B4-BE49-F238E27FC236}">
                <a16:creationId xmlns:a16="http://schemas.microsoft.com/office/drawing/2014/main" id="{D64B2C6C-0612-3178-9CF2-FEBF03847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219" y="60278"/>
            <a:ext cx="8857561" cy="6737444"/>
          </a:xfrm>
          <a:prstGeom prst="rect">
            <a:avLst/>
          </a:prstGeom>
        </p:spPr>
      </p:pic>
      <p:sp>
        <p:nvSpPr>
          <p:cNvPr id="2" name="Title 1">
            <a:extLst>
              <a:ext uri="{FF2B5EF4-FFF2-40B4-BE49-F238E27FC236}">
                <a16:creationId xmlns:a16="http://schemas.microsoft.com/office/drawing/2014/main" id="{0A0543E2-E1E5-C481-132B-B774BC5B1520}"/>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238211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9A5719FC-7941-7FA9-B8DE-40F01220A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11" y="95955"/>
            <a:ext cx="8868578" cy="6666089"/>
          </a:xfrm>
          <a:prstGeom prst="rect">
            <a:avLst/>
          </a:prstGeom>
        </p:spPr>
      </p:pic>
      <p:sp>
        <p:nvSpPr>
          <p:cNvPr id="2" name="Title 1">
            <a:extLst>
              <a:ext uri="{FF2B5EF4-FFF2-40B4-BE49-F238E27FC236}">
                <a16:creationId xmlns:a16="http://schemas.microsoft.com/office/drawing/2014/main" id="{D5CEC849-DBD4-6EB5-EC40-F095B85F5D12}"/>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315378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BA56BA8B-5A28-4C29-000D-C6BD69462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45" y="166318"/>
            <a:ext cx="8692309" cy="6525364"/>
          </a:xfrm>
          <a:prstGeom prst="rect">
            <a:avLst/>
          </a:prstGeom>
        </p:spPr>
      </p:pic>
      <p:sp>
        <p:nvSpPr>
          <p:cNvPr id="2" name="Title 1">
            <a:extLst>
              <a:ext uri="{FF2B5EF4-FFF2-40B4-BE49-F238E27FC236}">
                <a16:creationId xmlns:a16="http://schemas.microsoft.com/office/drawing/2014/main" id="{D673EDCA-B494-D244-5D47-F207B05AE17E}"/>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271613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58F007F0-C035-158E-6787-FC95ABFB3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46" y="144784"/>
            <a:ext cx="8692308" cy="6568432"/>
          </a:xfrm>
          <a:prstGeom prst="rect">
            <a:avLst/>
          </a:prstGeom>
        </p:spPr>
      </p:pic>
      <p:sp>
        <p:nvSpPr>
          <p:cNvPr id="2" name="Title 1">
            <a:extLst>
              <a:ext uri="{FF2B5EF4-FFF2-40B4-BE49-F238E27FC236}">
                <a16:creationId xmlns:a16="http://schemas.microsoft.com/office/drawing/2014/main" id="{FCB8E7EB-75DF-03DE-5BAE-4EAD154F0B73}"/>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19919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survey&#10;&#10;Description automatically generated">
            <a:extLst>
              <a:ext uri="{FF2B5EF4-FFF2-40B4-BE49-F238E27FC236}">
                <a16:creationId xmlns:a16="http://schemas.microsoft.com/office/drawing/2014/main" id="{257D1D2C-F8DC-0047-38E2-73B7C451B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219" y="50689"/>
            <a:ext cx="8857561" cy="6756621"/>
          </a:xfrm>
          <a:prstGeom prst="rect">
            <a:avLst/>
          </a:prstGeom>
        </p:spPr>
      </p:pic>
      <p:sp>
        <p:nvSpPr>
          <p:cNvPr id="2" name="Title 1">
            <a:extLst>
              <a:ext uri="{FF2B5EF4-FFF2-40B4-BE49-F238E27FC236}">
                <a16:creationId xmlns:a16="http://schemas.microsoft.com/office/drawing/2014/main" id="{60F185D1-E76E-62FD-99C0-113184365D5F}"/>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26193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5D53BF70-0827-CCD0-5287-C5E87274C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354" y="123588"/>
            <a:ext cx="8681292" cy="6610824"/>
          </a:xfrm>
          <a:prstGeom prst="rect">
            <a:avLst/>
          </a:prstGeom>
        </p:spPr>
      </p:pic>
      <p:sp>
        <p:nvSpPr>
          <p:cNvPr id="2" name="Title 1">
            <a:extLst>
              <a:ext uri="{FF2B5EF4-FFF2-40B4-BE49-F238E27FC236}">
                <a16:creationId xmlns:a16="http://schemas.microsoft.com/office/drawing/2014/main" id="{91D8246D-FFAF-3719-265C-8444D660C687}"/>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394742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C7A8FE82-9A8E-F326-FA58-5B6BD63DA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443" y="85380"/>
            <a:ext cx="8831114" cy="6687239"/>
          </a:xfrm>
          <a:prstGeom prst="rect">
            <a:avLst/>
          </a:prstGeom>
        </p:spPr>
      </p:pic>
      <p:sp>
        <p:nvSpPr>
          <p:cNvPr id="2" name="Title 1">
            <a:extLst>
              <a:ext uri="{FF2B5EF4-FFF2-40B4-BE49-F238E27FC236}">
                <a16:creationId xmlns:a16="http://schemas.microsoft.com/office/drawing/2014/main" id="{4DB794FA-409B-2CBE-A340-6A5339C503AA}"/>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28531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0CFD11FA-D77A-C9F1-AC58-F93385BE7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677" y="148246"/>
            <a:ext cx="8912645" cy="6561507"/>
          </a:xfrm>
          <a:prstGeom prst="rect">
            <a:avLst/>
          </a:prstGeom>
        </p:spPr>
      </p:pic>
      <p:sp>
        <p:nvSpPr>
          <p:cNvPr id="2" name="Title 1">
            <a:extLst>
              <a:ext uri="{FF2B5EF4-FFF2-40B4-BE49-F238E27FC236}">
                <a16:creationId xmlns:a16="http://schemas.microsoft.com/office/drawing/2014/main" id="{0C485D41-17B8-0621-FF2C-4A181291BA64}"/>
              </a:ext>
            </a:extLst>
          </p:cNvPr>
          <p:cNvSpPr txBox="1">
            <a:spLocks/>
          </p:cNvSpPr>
          <p:nvPr/>
        </p:nvSpPr>
        <p:spPr>
          <a:xfrm>
            <a:off x="10530289" y="1161400"/>
            <a:ext cx="1323784" cy="1343675"/>
          </a:xfrm>
          <a:prstGeom prst="rect">
            <a:avLst/>
          </a:prstGeom>
          <a:solidFill>
            <a:schemeClr val="bg2"/>
          </a:solidFill>
          <a:ln>
            <a:solidFill>
              <a:srgbClr val="00355E"/>
            </a:solidFill>
          </a:ln>
        </p:spPr>
        <p:txBody>
          <a:bodyPr/>
          <a:lstStyle>
            <a:lvl1pPr algn="l" defTabSz="914400" rtl="0" eaLnBrk="1" latinLnBrk="0" hangingPunct="1">
              <a:lnSpc>
                <a:spcPct val="90000"/>
              </a:lnSpc>
              <a:spcBef>
                <a:spcPct val="0"/>
              </a:spcBef>
              <a:buNone/>
              <a:defRPr sz="5400" kern="1200">
                <a:solidFill>
                  <a:schemeClr val="accent1"/>
                </a:solidFill>
                <a:latin typeface="+mj-lt"/>
                <a:ea typeface="+mj-ea"/>
                <a:cs typeface="+mj-cs"/>
              </a:defRPr>
            </a:lvl1pPr>
          </a:lstStyle>
          <a:p>
            <a:pPr algn="ctr"/>
            <a:r>
              <a:rPr lang="en-US" sz="1400" dirty="0"/>
              <a:t>Visit the guidelines app or download the PDF for photo atlas. </a:t>
            </a:r>
          </a:p>
        </p:txBody>
      </p:sp>
    </p:spTree>
    <p:extLst>
      <p:ext uri="{BB962C8B-B14F-4D97-AF65-F5344CB8AC3E}">
        <p14:creationId xmlns:p14="http://schemas.microsoft.com/office/powerpoint/2010/main" val="114424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1BC93B92-56ED-5425-DCC5-F8D018E621DE}"/>
              </a:ext>
            </a:extLst>
          </p:cNvPr>
          <p:cNvPicPr>
            <a:picLocks noChangeAspect="1"/>
          </p:cNvPicPr>
          <p:nvPr/>
        </p:nvPicPr>
        <p:blipFill rotWithShape="1">
          <a:blip r:embed="rId2">
            <a:extLst>
              <a:ext uri="{28A0092B-C50C-407E-A947-70E740481C1C}">
                <a14:useLocalDpi xmlns:a14="http://schemas.microsoft.com/office/drawing/2010/main" val="0"/>
              </a:ext>
            </a:extLst>
          </a:blip>
          <a:srcRect t="3537" b="2717"/>
          <a:stretch/>
        </p:blipFill>
        <p:spPr>
          <a:xfrm>
            <a:off x="1215202" y="180974"/>
            <a:ext cx="9761595" cy="6553201"/>
          </a:xfrm>
          <a:prstGeom prst="rect">
            <a:avLst/>
          </a:prstGeom>
        </p:spPr>
      </p:pic>
    </p:spTree>
    <p:extLst>
      <p:ext uri="{BB962C8B-B14F-4D97-AF65-F5344CB8AC3E}">
        <p14:creationId xmlns:p14="http://schemas.microsoft.com/office/powerpoint/2010/main" val="233032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228EFBA-54B6-023F-007E-2C0B3453F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799" y="19778"/>
            <a:ext cx="9014401" cy="6838222"/>
          </a:xfrm>
          <a:prstGeom prst="rect">
            <a:avLst/>
          </a:prstGeom>
        </p:spPr>
      </p:pic>
    </p:spTree>
    <p:extLst>
      <p:ext uri="{BB962C8B-B14F-4D97-AF65-F5344CB8AC3E}">
        <p14:creationId xmlns:p14="http://schemas.microsoft.com/office/powerpoint/2010/main" val="403678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form&#10;&#10;Description automatically generated">
            <a:extLst>
              <a:ext uri="{FF2B5EF4-FFF2-40B4-BE49-F238E27FC236}">
                <a16:creationId xmlns:a16="http://schemas.microsoft.com/office/drawing/2014/main" id="{B1C868FD-B33F-7526-11AB-1EC49460DFFB}"/>
              </a:ext>
            </a:extLst>
          </p:cNvPr>
          <p:cNvPicPr>
            <a:picLocks noChangeAspect="1"/>
          </p:cNvPicPr>
          <p:nvPr/>
        </p:nvPicPr>
        <p:blipFill rotWithShape="1">
          <a:blip r:embed="rId2">
            <a:extLst>
              <a:ext uri="{28A0092B-C50C-407E-A947-70E740481C1C}">
                <a14:useLocalDpi xmlns:a14="http://schemas.microsoft.com/office/drawing/2010/main" val="0"/>
              </a:ext>
            </a:extLst>
          </a:blip>
          <a:srcRect t="2710" b="5102"/>
          <a:stretch/>
        </p:blipFill>
        <p:spPr>
          <a:xfrm>
            <a:off x="929089" y="114299"/>
            <a:ext cx="10333822" cy="6648451"/>
          </a:xfrm>
          <a:prstGeom prst="rect">
            <a:avLst/>
          </a:prstGeom>
        </p:spPr>
      </p:pic>
    </p:spTree>
    <p:extLst>
      <p:ext uri="{BB962C8B-B14F-4D97-AF65-F5344CB8AC3E}">
        <p14:creationId xmlns:p14="http://schemas.microsoft.com/office/powerpoint/2010/main" val="197217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survey&#10;&#10;Description automatically generated">
            <a:extLst>
              <a:ext uri="{FF2B5EF4-FFF2-40B4-BE49-F238E27FC236}">
                <a16:creationId xmlns:a16="http://schemas.microsoft.com/office/drawing/2014/main" id="{A6887E81-5545-96DD-AF96-BA22E0F28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557" y="-1776"/>
            <a:ext cx="9482886" cy="6859776"/>
          </a:xfrm>
          <a:prstGeom prst="rect">
            <a:avLst/>
          </a:prstGeom>
        </p:spPr>
      </p:pic>
    </p:spTree>
    <p:extLst>
      <p:ext uri="{BB962C8B-B14F-4D97-AF65-F5344CB8AC3E}">
        <p14:creationId xmlns:p14="http://schemas.microsoft.com/office/powerpoint/2010/main" val="340351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F079BEBC-2AC1-EA83-5C11-35D8BEAABEF5}"/>
              </a:ext>
            </a:extLst>
          </p:cNvPr>
          <p:cNvPicPr>
            <a:picLocks noChangeAspect="1"/>
          </p:cNvPicPr>
          <p:nvPr/>
        </p:nvPicPr>
        <p:blipFill rotWithShape="1">
          <a:blip r:embed="rId2">
            <a:extLst>
              <a:ext uri="{28A0092B-C50C-407E-A947-70E740481C1C}">
                <a14:useLocalDpi xmlns:a14="http://schemas.microsoft.com/office/drawing/2010/main" val="0"/>
              </a:ext>
            </a:extLst>
          </a:blip>
          <a:srcRect b="15655"/>
          <a:stretch/>
        </p:blipFill>
        <p:spPr>
          <a:xfrm>
            <a:off x="808375" y="110168"/>
            <a:ext cx="10575250" cy="6300157"/>
          </a:xfrm>
          <a:prstGeom prst="rect">
            <a:avLst/>
          </a:prstGeom>
        </p:spPr>
      </p:pic>
    </p:spTree>
    <p:extLst>
      <p:ext uri="{BB962C8B-B14F-4D97-AF65-F5344CB8AC3E}">
        <p14:creationId xmlns:p14="http://schemas.microsoft.com/office/powerpoint/2010/main" val="15077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form&#10;&#10;Description automatically generated">
            <a:extLst>
              <a:ext uri="{FF2B5EF4-FFF2-40B4-BE49-F238E27FC236}">
                <a16:creationId xmlns:a16="http://schemas.microsoft.com/office/drawing/2014/main" id="{AA49F068-3A4D-6643-DCB5-68582BDA6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42" y="300209"/>
            <a:ext cx="11431916" cy="6257581"/>
          </a:xfrm>
          <a:prstGeom prst="rect">
            <a:avLst/>
          </a:prstGeom>
        </p:spPr>
      </p:pic>
    </p:spTree>
    <p:extLst>
      <p:ext uri="{BB962C8B-B14F-4D97-AF65-F5344CB8AC3E}">
        <p14:creationId xmlns:p14="http://schemas.microsoft.com/office/powerpoint/2010/main" val="36695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MDP_MasterTemplate_2024-01-12">
  <a:themeElements>
    <a:clrScheme name="BeTheMatch_Palette_Final">
      <a:dk1>
        <a:srgbClr val="000000"/>
      </a:dk1>
      <a:lt1>
        <a:srgbClr val="FFFFFF"/>
      </a:lt1>
      <a:dk2>
        <a:srgbClr val="575757"/>
      </a:dk2>
      <a:lt2>
        <a:srgbClr val="EDEDED"/>
      </a:lt2>
      <a:accent1>
        <a:srgbClr val="00355E"/>
      </a:accent1>
      <a:accent2>
        <a:srgbClr val="0079C1"/>
      </a:accent2>
      <a:accent3>
        <a:srgbClr val="BDCC2A"/>
      </a:accent3>
      <a:accent4>
        <a:srgbClr val="8A2066"/>
      </a:accent4>
      <a:accent5>
        <a:srgbClr val="EEEEEE"/>
      </a:accent5>
      <a:accent6>
        <a:srgbClr val="A9A9A9"/>
      </a:accent6>
      <a:hlink>
        <a:srgbClr val="0079C1"/>
      </a:hlink>
      <a:folHlink>
        <a:srgbClr val="00355E"/>
      </a:folHlink>
    </a:clrScheme>
    <a:fontScheme name="BeTheMatch">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44450">
          <a:solidFill>
            <a:srgbClr val="00355E"/>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800"/>
          </a:spcAft>
          <a:defRPr sz="1100" dirty="0" err="1" smtClean="0"/>
        </a:defPPr>
      </a:lstStyle>
    </a:txDef>
  </a:objectDefaults>
  <a:extraClrSchemeLst/>
  <a:extLst>
    <a:ext uri="{05A4C25C-085E-4340-85A3-A5531E510DB2}">
      <thm15:themeFamily xmlns:thm15="http://schemas.microsoft.com/office/thememl/2012/main" name="Presentation1" id="{413D8C3C-748E-AA44-B1A4-4B65C29C9349}" vid="{0E5FC47F-F6AD-A242-9265-E192F81340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8669a1-8179-448b-b779-1d35cef8b77e" xsi:nil="true"/>
    <lcf76f155ced4ddcb4097134ff3c332f xmlns="b1fa3be9-9c7b-4492-a4e4-5bd101dacfe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E947C987DEC14085B3D1ECAD78D635" ma:contentTypeVersion="17" ma:contentTypeDescription="Create a new document." ma:contentTypeScope="" ma:versionID="ac761d67a90ccca59c8258cbe98d605b">
  <xsd:schema xmlns:xsd="http://www.w3.org/2001/XMLSchema" xmlns:xs="http://www.w3.org/2001/XMLSchema" xmlns:p="http://schemas.microsoft.com/office/2006/metadata/properties" xmlns:ns2="b1fa3be9-9c7b-4492-a4e4-5bd101dacfe7" xmlns:ns3="628669a1-8179-448b-b779-1d35cef8b77e" targetNamespace="http://schemas.microsoft.com/office/2006/metadata/properties" ma:root="true" ma:fieldsID="bb63287e3b0c7a048db96bf950ce8515" ns2:_="" ns3:_="">
    <xsd:import namespace="b1fa3be9-9c7b-4492-a4e4-5bd101dacfe7"/>
    <xsd:import namespace="628669a1-8179-448b-b779-1d35cef8b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a3be9-9c7b-4492-a4e4-5bd101dacf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bb78db8-4b2d-4898-bc1e-2053417635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8669a1-8179-448b-b779-1d35cef8b77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4b5fb6-3efc-4f3c-8033-539c8f7a1a50}" ma:internalName="TaxCatchAll" ma:showField="CatchAllData" ma:web="628669a1-8179-448b-b779-1d35cef8b7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68211E-1FD9-4BE3-B548-27CEA686B803}">
  <ds:schemaRefs>
    <ds:schemaRef ds:uri="http://purl.org/dc/terms/"/>
    <ds:schemaRef ds:uri="http://schemas.microsoft.com/office/2006/metadata/properties"/>
    <ds:schemaRef ds:uri="http://schemas.microsoft.com/office/2006/documentManagement/types"/>
    <ds:schemaRef ds:uri="628669a1-8179-448b-b779-1d35cef8b77e"/>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b1fa3be9-9c7b-4492-a4e4-5bd101dacfe7"/>
  </ds:schemaRefs>
</ds:datastoreItem>
</file>

<file path=customXml/itemProps2.xml><?xml version="1.0" encoding="utf-8"?>
<ds:datastoreItem xmlns:ds="http://schemas.openxmlformats.org/officeDocument/2006/customXml" ds:itemID="{8705BD9B-2AC9-4D42-915B-2EB2EB3A4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fa3be9-9c7b-4492-a4e4-5bd101dacfe7"/>
    <ds:schemaRef ds:uri="628669a1-8179-448b-b779-1d35cef8b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AAD531-19D3-4036-BBD0-47D5A8FF8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sketchdeck_fresh-start_20190108</Template>
  <TotalTime>96</TotalTime>
  <Words>174</Words>
  <Application>Microsoft Office PowerPoint</Application>
  <PresentationFormat>Widescreen</PresentationFormat>
  <Paragraphs>24</Paragraphs>
  <Slides>38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DM Sans</vt:lpstr>
      <vt:lpstr>DM Sans 14pt</vt:lpstr>
      <vt:lpstr>DM Sans 14pt Medium</vt:lpstr>
      <vt:lpstr>DM Sans Medium</vt:lpstr>
      <vt:lpstr>Lora</vt:lpstr>
      <vt:lpstr>Lora Medium</vt:lpstr>
      <vt:lpstr>System Font Regular</vt:lpstr>
      <vt:lpstr>Times</vt:lpstr>
      <vt:lpstr>NMDP_MasterTemplate_2024-01-12</vt:lpstr>
      <vt:lpstr>Post-transplant care guidelines</vt:lpstr>
      <vt:lpstr>Part 1:  Long-term Screening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Vaccinations </vt:lpstr>
      <vt:lpstr>PowerPoint Presentation</vt:lpstr>
      <vt:lpstr>Part 3:  Screening for chronic GVHD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Lopez Delgado</dc:creator>
  <cp:lastModifiedBy>Samantha Watters</cp:lastModifiedBy>
  <cp:revision>6</cp:revision>
  <dcterms:created xsi:type="dcterms:W3CDTF">2023-08-02T21:23:59Z</dcterms:created>
  <dcterms:modified xsi:type="dcterms:W3CDTF">2024-09-18T19:55:47Z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0x010100CFE947C987DEC14085B3D1ECAD78D635</vt:lpwstr>
  </property>
  <property fmtid="{D5CDD505-2E9C-101B-9397-08002B2CF9AE}" pid="3" name="MediaServiceImageTags">
    <vt:lpwstr/>
  </property>
</Properties>
</file>